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3"/>
  </p:notesMasterIdLst>
  <p:sldIdLst>
    <p:sldId id="257" r:id="rId2"/>
    <p:sldId id="259" r:id="rId3"/>
    <p:sldId id="316" r:id="rId4"/>
    <p:sldId id="318" r:id="rId5"/>
    <p:sldId id="319" r:id="rId6"/>
    <p:sldId id="317" r:id="rId7"/>
    <p:sldId id="320" r:id="rId8"/>
    <p:sldId id="406" r:id="rId9"/>
    <p:sldId id="362" r:id="rId10"/>
    <p:sldId id="431" r:id="rId11"/>
    <p:sldId id="389" r:id="rId12"/>
    <p:sldId id="407" r:id="rId13"/>
    <p:sldId id="360" r:id="rId14"/>
    <p:sldId id="408" r:id="rId15"/>
    <p:sldId id="326" r:id="rId16"/>
    <p:sldId id="437" r:id="rId17"/>
    <p:sldId id="384" r:id="rId18"/>
    <p:sldId id="433" r:id="rId19"/>
    <p:sldId id="461" r:id="rId20"/>
    <p:sldId id="432" r:id="rId21"/>
    <p:sldId id="434" r:id="rId22"/>
    <p:sldId id="435" r:id="rId23"/>
    <p:sldId id="417" r:id="rId24"/>
    <p:sldId id="439" r:id="rId25"/>
    <p:sldId id="458" r:id="rId26"/>
    <p:sldId id="436" r:id="rId27"/>
    <p:sldId id="438" r:id="rId28"/>
    <p:sldId id="459" r:id="rId29"/>
    <p:sldId id="440" r:id="rId30"/>
    <p:sldId id="441" r:id="rId31"/>
    <p:sldId id="442" r:id="rId32"/>
    <p:sldId id="443" r:id="rId33"/>
    <p:sldId id="462" r:id="rId34"/>
    <p:sldId id="422" r:id="rId35"/>
    <p:sldId id="421" r:id="rId36"/>
    <p:sldId id="423" r:id="rId37"/>
    <p:sldId id="444" r:id="rId38"/>
    <p:sldId id="446" r:id="rId39"/>
    <p:sldId id="447" r:id="rId40"/>
    <p:sldId id="448" r:id="rId41"/>
    <p:sldId id="463" r:id="rId42"/>
    <p:sldId id="411" r:id="rId43"/>
    <p:sldId id="450" r:id="rId44"/>
    <p:sldId id="452" r:id="rId45"/>
    <p:sldId id="451" r:id="rId46"/>
    <p:sldId id="453" r:id="rId47"/>
    <p:sldId id="454" r:id="rId48"/>
    <p:sldId id="455" r:id="rId49"/>
    <p:sldId id="457" r:id="rId50"/>
    <p:sldId id="296" r:id="rId51"/>
    <p:sldId id="456"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907C"/>
    <a:srgbClr val="DFA984"/>
    <a:srgbClr val="E7C5B5"/>
    <a:srgbClr val="D0814D"/>
    <a:srgbClr val="F0AE8E"/>
    <a:srgbClr val="8AA1CB"/>
    <a:srgbClr val="618CAC"/>
    <a:srgbClr val="EFD4C2"/>
    <a:srgbClr val="5574B1"/>
    <a:srgbClr val="E0B8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523"/>
    <p:restoredTop sz="76896"/>
  </p:normalViewPr>
  <p:slideViewPr>
    <p:cSldViewPr snapToGrid="0" snapToObjects="1">
      <p:cViewPr varScale="1">
        <p:scale>
          <a:sx n="93" d="100"/>
          <a:sy n="93" d="100"/>
        </p:scale>
        <p:origin x="1040"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E19AF5-C761-0341-BE46-68C67B75848A}" type="datetimeFigureOut">
              <a:rPr lang="en-US" smtClean="0"/>
              <a:t>8/11/22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5DE82A-0ACD-8444-AD40-BBD12700EFC1}" type="slidenum">
              <a:rPr lang="en-US" smtClean="0"/>
              <a:t>‹#›</a:t>
            </a:fld>
            <a:endParaRPr lang="en-US"/>
          </a:p>
        </p:txBody>
      </p:sp>
    </p:spTree>
    <p:extLst>
      <p:ext uri="{BB962C8B-B14F-4D97-AF65-F5344CB8AC3E}">
        <p14:creationId xmlns:p14="http://schemas.microsoft.com/office/powerpoint/2010/main" val="1333757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strong fairness first?</a:t>
            </a:r>
          </a:p>
        </p:txBody>
      </p:sp>
      <p:sp>
        <p:nvSpPr>
          <p:cNvPr id="4" name="Slide Number Placeholder 3"/>
          <p:cNvSpPr>
            <a:spLocks noGrp="1"/>
          </p:cNvSpPr>
          <p:nvPr>
            <p:ph type="sldNum" sz="quarter" idx="5"/>
          </p:nvPr>
        </p:nvSpPr>
        <p:spPr/>
        <p:txBody>
          <a:bodyPr/>
          <a:lstStyle/>
          <a:p>
            <a:fld id="{715DE82A-0ACD-8444-AD40-BBD12700EFC1}" type="slidenum">
              <a:rPr lang="en-US" smtClean="0"/>
              <a:t>1</a:t>
            </a:fld>
            <a:endParaRPr lang="en-US"/>
          </a:p>
        </p:txBody>
      </p:sp>
    </p:spTree>
    <p:extLst>
      <p:ext uri="{BB962C8B-B14F-4D97-AF65-F5344CB8AC3E}">
        <p14:creationId xmlns:p14="http://schemas.microsoft.com/office/powerpoint/2010/main" val="1938169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err="1"/>
              <a:t>Ilan</a:t>
            </a:r>
            <a:r>
              <a:rPr lang="zh-CN" altLang="en-US" dirty="0"/>
              <a:t> </a:t>
            </a:r>
            <a:r>
              <a:rPr lang="en-US" altLang="zh-CN" dirty="0"/>
              <a:t>and</a:t>
            </a:r>
            <a:r>
              <a:rPr lang="zh-CN" altLang="en-US" dirty="0"/>
              <a:t> </a:t>
            </a:r>
            <a:r>
              <a:rPr lang="en-US" altLang="zh-CN" dirty="0"/>
              <a:t>I</a:t>
            </a:r>
            <a:r>
              <a:rPr lang="zh-CN" altLang="en-US" dirty="0"/>
              <a:t> </a:t>
            </a:r>
            <a:r>
              <a:rPr lang="en-US" altLang="zh-CN" dirty="0"/>
              <a:t>need</a:t>
            </a:r>
            <a:r>
              <a:rPr lang="zh-CN" altLang="en-US" dirty="0"/>
              <a:t> </a:t>
            </a:r>
            <a:r>
              <a:rPr lang="en-US" altLang="zh-CN" dirty="0"/>
              <a:t>to</a:t>
            </a:r>
            <a:r>
              <a:rPr lang="zh-CN" altLang="en-US" dirty="0"/>
              <a:t> </a:t>
            </a:r>
            <a:r>
              <a:rPr lang="en-US" altLang="zh-CN" dirty="0"/>
              <a:t>decide</a:t>
            </a:r>
            <a:r>
              <a:rPr lang="zh-CN" altLang="en-US" dirty="0"/>
              <a:t> </a:t>
            </a:r>
            <a:r>
              <a:rPr lang="en-US" altLang="zh-CN" dirty="0"/>
              <a:t>who</a:t>
            </a:r>
            <a:r>
              <a:rPr lang="zh-CN" altLang="en-US" dirty="0"/>
              <a:t> </a:t>
            </a:r>
            <a:r>
              <a:rPr lang="en-US" altLang="zh-CN" dirty="0"/>
              <a:t>will</a:t>
            </a:r>
            <a:r>
              <a:rPr lang="zh-CN" altLang="en-US" dirty="0"/>
              <a:t> </a:t>
            </a:r>
            <a:r>
              <a:rPr lang="en-US" altLang="zh-CN" dirty="0"/>
              <a:t>go</a:t>
            </a:r>
            <a:r>
              <a:rPr lang="zh-CN" altLang="en-US" dirty="0"/>
              <a:t> </a:t>
            </a:r>
            <a:r>
              <a:rPr lang="en-US" altLang="zh-CN" dirty="0"/>
              <a:t>present</a:t>
            </a:r>
            <a:r>
              <a:rPr lang="zh-CN" altLang="en-US" dirty="0"/>
              <a:t> </a:t>
            </a:r>
            <a:r>
              <a:rPr lang="en-US" altLang="zh-CN" dirty="0"/>
              <a:t>the</a:t>
            </a:r>
            <a:r>
              <a:rPr lang="zh-CN" altLang="en-US" dirty="0"/>
              <a:t> </a:t>
            </a:r>
            <a:r>
              <a:rPr lang="en-US" altLang="zh-CN" dirty="0"/>
              <a:t>paper</a:t>
            </a:r>
            <a:r>
              <a:rPr lang="zh-CN" altLang="en-US" dirty="0"/>
              <a:t> </a:t>
            </a:r>
            <a:r>
              <a:rPr lang="en-US" altLang="zh-CN" dirty="0"/>
              <a:t>at</a:t>
            </a:r>
            <a:r>
              <a:rPr lang="zh-CN" altLang="en-US" dirty="0"/>
              <a:t> </a:t>
            </a:r>
            <a:r>
              <a:rPr lang="en-US" altLang="zh-CN" dirty="0"/>
              <a:t>CRYPTO.</a:t>
            </a:r>
            <a:r>
              <a:rPr lang="zh-CN" altLang="en-US" dirty="0"/>
              <a:t> </a:t>
            </a:r>
            <a:r>
              <a:rPr lang="en-US" altLang="zh-CN" dirty="0"/>
              <a:t>both</a:t>
            </a:r>
            <a:r>
              <a:rPr lang="zh-CN" altLang="en-US" dirty="0"/>
              <a:t> </a:t>
            </a:r>
            <a:r>
              <a:rPr lang="en-US" altLang="zh-CN" dirty="0"/>
              <a:t>of</a:t>
            </a:r>
            <a:r>
              <a:rPr lang="zh-CN" altLang="en-US" dirty="0"/>
              <a:t> </a:t>
            </a:r>
            <a:r>
              <a:rPr lang="en-US" altLang="zh-CN" dirty="0"/>
              <a:t>us</a:t>
            </a:r>
            <a:r>
              <a:rPr lang="zh-CN" altLang="en-US" dirty="0"/>
              <a:t> </a:t>
            </a:r>
            <a:r>
              <a:rPr lang="en-US" altLang="zh-CN" dirty="0"/>
              <a:t>want</a:t>
            </a:r>
            <a:r>
              <a:rPr lang="zh-CN" altLang="en-US" dirty="0"/>
              <a:t> </a:t>
            </a:r>
            <a:r>
              <a:rPr lang="en-US" altLang="zh-CN" dirty="0"/>
              <a:t>to</a:t>
            </a:r>
            <a:r>
              <a:rPr lang="zh-CN" altLang="en-US" dirty="0"/>
              <a:t> </a:t>
            </a:r>
            <a:r>
              <a:rPr lang="en-US" altLang="zh-CN" dirty="0"/>
              <a:t>go</a:t>
            </a:r>
            <a:r>
              <a:rPr lang="zh-CN" altLang="en-US" dirty="0"/>
              <a:t> </a:t>
            </a:r>
            <a:r>
              <a:rPr lang="en-US" altLang="zh-CN" dirty="0"/>
              <a:t>and</a:t>
            </a:r>
            <a:r>
              <a:rPr lang="zh-CN" altLang="en-US" dirty="0"/>
              <a:t> </a:t>
            </a:r>
            <a:r>
              <a:rPr lang="en-US" altLang="zh-CN" dirty="0"/>
              <a:t>enjoy</a:t>
            </a:r>
            <a:r>
              <a:rPr lang="zh-CN" altLang="en-US" dirty="0"/>
              <a:t> </a:t>
            </a:r>
            <a:r>
              <a:rPr lang="en-US" altLang="zh-CN" dirty="0"/>
              <a:t>the</a:t>
            </a:r>
            <a:r>
              <a:rPr lang="zh-CN" altLang="en-US" dirty="0"/>
              <a:t> </a:t>
            </a:r>
            <a:r>
              <a:rPr lang="en-US" altLang="zh-CN" dirty="0"/>
              <a:t>beautiful</a:t>
            </a:r>
            <a:r>
              <a:rPr lang="zh-CN" altLang="en-US" dirty="0"/>
              <a:t> </a:t>
            </a:r>
            <a:r>
              <a:rPr lang="en-US" altLang="zh-CN" dirty="0"/>
              <a:t>beach</a:t>
            </a:r>
            <a:r>
              <a:rPr lang="zh-CN" altLang="en-US" dirty="0"/>
              <a:t> </a:t>
            </a:r>
            <a:r>
              <a:rPr lang="en-US" altLang="zh-CN" dirty="0"/>
              <a:t>in</a:t>
            </a:r>
            <a:r>
              <a:rPr lang="zh-CN" altLang="en-US" dirty="0"/>
              <a:t> </a:t>
            </a:r>
            <a:r>
              <a:rPr lang="en-US" altLang="zh-CN" dirty="0" err="1"/>
              <a:t>santa</a:t>
            </a:r>
            <a:r>
              <a:rPr lang="zh-CN" altLang="en-US" dirty="0"/>
              <a:t> </a:t>
            </a:r>
            <a:r>
              <a:rPr lang="en-US" altLang="zh-CN" dirty="0" err="1"/>
              <a:t>babara</a:t>
            </a:r>
            <a:r>
              <a:rPr lang="en-US" altLang="zh-CN" dirty="0"/>
              <a:t>.</a:t>
            </a:r>
            <a:r>
              <a:rPr lang="zh-CN" altLang="en-US" dirty="0"/>
              <a:t> </a:t>
            </a:r>
            <a:r>
              <a:rPr lang="en-US" altLang="zh-CN" dirty="0"/>
              <a:t>so</a:t>
            </a:r>
            <a:r>
              <a:rPr lang="zh-CN" altLang="en-US" dirty="0"/>
              <a:t> </a:t>
            </a:r>
            <a:r>
              <a:rPr lang="en-US" altLang="zh-CN" dirty="0"/>
              <a:t>we</a:t>
            </a:r>
            <a:r>
              <a:rPr lang="zh-CN" altLang="en-US" dirty="0"/>
              <a:t> </a:t>
            </a:r>
            <a:r>
              <a:rPr lang="en-US" altLang="zh-CN" dirty="0"/>
              <a:t>decide</a:t>
            </a:r>
            <a:r>
              <a:rPr lang="zh-CN" altLang="en-US" dirty="0"/>
              <a:t> </a:t>
            </a:r>
            <a:r>
              <a:rPr lang="en-US" altLang="zh-CN" dirty="0"/>
              <a:t>to</a:t>
            </a:r>
            <a:r>
              <a:rPr lang="zh-CN" altLang="en-US" dirty="0"/>
              <a:t> </a:t>
            </a:r>
            <a:r>
              <a:rPr lang="en-US" altLang="zh-CN" dirty="0"/>
              <a:t>toss</a:t>
            </a:r>
            <a:r>
              <a:rPr lang="zh-CN" altLang="en-US" dirty="0"/>
              <a:t> </a:t>
            </a:r>
            <a:r>
              <a:rPr lang="en-US" altLang="zh-CN" dirty="0"/>
              <a:t>a</a:t>
            </a:r>
            <a:r>
              <a:rPr lang="zh-CN" altLang="en-US" dirty="0"/>
              <a:t> </a:t>
            </a:r>
            <a:r>
              <a:rPr lang="en-US" altLang="zh-CN" dirty="0"/>
              <a:t>random</a:t>
            </a:r>
            <a:r>
              <a:rPr lang="zh-CN" altLang="en-US" dirty="0"/>
              <a:t> </a:t>
            </a:r>
            <a:r>
              <a:rPr lang="en-US" altLang="zh-CN" dirty="0"/>
              <a:t>coin.</a:t>
            </a:r>
            <a:r>
              <a:rPr lang="zh-CN" altLang="en-US" dirty="0"/>
              <a:t> </a:t>
            </a:r>
            <a:r>
              <a:rPr lang="en-US" altLang="zh-CN" dirty="0"/>
              <a:t>If</a:t>
            </a:r>
            <a:r>
              <a:rPr lang="zh-CN" altLang="en-US" dirty="0"/>
              <a:t> </a:t>
            </a:r>
            <a:r>
              <a:rPr lang="en-US" altLang="zh-CN" dirty="0"/>
              <a:t>the</a:t>
            </a:r>
            <a:r>
              <a:rPr lang="zh-CN" altLang="en-US" dirty="0"/>
              <a:t> </a:t>
            </a:r>
            <a:r>
              <a:rPr lang="en-US" altLang="zh-CN" dirty="0"/>
              <a:t>output</a:t>
            </a:r>
            <a:r>
              <a:rPr lang="zh-CN" altLang="en-US" dirty="0"/>
              <a:t> </a:t>
            </a:r>
            <a:r>
              <a:rPr lang="en-US" altLang="zh-CN" dirty="0"/>
              <a:t>is</a:t>
            </a:r>
            <a:r>
              <a:rPr lang="zh-CN" altLang="en-US" dirty="0"/>
              <a:t> </a:t>
            </a:r>
            <a:r>
              <a:rPr lang="en-US" altLang="zh-CN" dirty="0"/>
              <a:t>0,</a:t>
            </a:r>
            <a:r>
              <a:rPr lang="zh-CN" altLang="en-US" dirty="0"/>
              <a:t> </a:t>
            </a:r>
            <a:r>
              <a:rPr lang="en-US" altLang="zh-CN" dirty="0" err="1"/>
              <a:t>Ilan</a:t>
            </a:r>
            <a:r>
              <a:rPr lang="zh-CN" altLang="en-US" dirty="0"/>
              <a:t> </a:t>
            </a:r>
            <a:r>
              <a:rPr lang="en-US" altLang="zh-CN" dirty="0"/>
              <a:t>will</a:t>
            </a:r>
            <a:r>
              <a:rPr lang="zh-CN" altLang="en-US" dirty="0"/>
              <a:t> </a:t>
            </a:r>
            <a:r>
              <a:rPr lang="en-US" altLang="zh-CN" dirty="0"/>
              <a:t>go</a:t>
            </a:r>
            <a:r>
              <a:rPr lang="zh-CN" altLang="en-US" dirty="0"/>
              <a:t> </a:t>
            </a:r>
            <a:r>
              <a:rPr lang="en-US" altLang="zh-CN" dirty="0"/>
              <a:t>present</a:t>
            </a:r>
            <a:r>
              <a:rPr lang="zh-CN" altLang="en-US" dirty="0"/>
              <a:t> </a:t>
            </a:r>
            <a:r>
              <a:rPr lang="en-US" altLang="zh-CN" dirty="0"/>
              <a:t>the</a:t>
            </a:r>
            <a:r>
              <a:rPr lang="zh-CN" altLang="en-US" dirty="0"/>
              <a:t> </a:t>
            </a:r>
            <a:r>
              <a:rPr lang="en-US" altLang="zh-CN" dirty="0"/>
              <a:t>paper</a:t>
            </a:r>
            <a:r>
              <a:rPr lang="zh-CN" altLang="en-US" dirty="0"/>
              <a:t> </a:t>
            </a:r>
            <a:r>
              <a:rPr lang="en-US" altLang="zh-CN" dirty="0"/>
              <a:t>and</a:t>
            </a:r>
            <a:r>
              <a:rPr lang="zh-CN" altLang="en-US" dirty="0"/>
              <a:t> </a:t>
            </a:r>
            <a:r>
              <a:rPr lang="en-US" altLang="zh-CN" dirty="0"/>
              <a:t>if</a:t>
            </a:r>
            <a:r>
              <a:rPr lang="zh-CN" altLang="en-US" dirty="0"/>
              <a:t> </a:t>
            </a:r>
            <a:r>
              <a:rPr lang="en-US" altLang="zh-CN" dirty="0"/>
              <a:t>the</a:t>
            </a:r>
            <a:r>
              <a:rPr lang="zh-CN" altLang="en-US" dirty="0"/>
              <a:t> </a:t>
            </a:r>
            <a:r>
              <a:rPr lang="en-US" altLang="zh-CN" dirty="0"/>
              <a:t>output</a:t>
            </a:r>
            <a:r>
              <a:rPr lang="zh-CN" altLang="en-US" dirty="0"/>
              <a:t> </a:t>
            </a:r>
            <a:r>
              <a:rPr lang="en-US" altLang="zh-CN" dirty="0"/>
              <a:t>is</a:t>
            </a:r>
            <a:r>
              <a:rPr lang="zh-CN" altLang="en-US" dirty="0"/>
              <a:t> </a:t>
            </a:r>
            <a:r>
              <a:rPr lang="en-US" altLang="zh-CN" dirty="0"/>
              <a:t>1,</a:t>
            </a:r>
            <a:r>
              <a:rPr lang="zh-CN" altLang="en-US" dirty="0"/>
              <a:t> </a:t>
            </a:r>
            <a:r>
              <a:rPr lang="en-US" altLang="zh-CN" dirty="0"/>
              <a:t>I</a:t>
            </a:r>
            <a:r>
              <a:rPr lang="zh-CN" altLang="en-US" dirty="0"/>
              <a:t> </a:t>
            </a:r>
            <a:r>
              <a:rPr lang="en-US" altLang="zh-CN" dirty="0"/>
              <a:t>will</a:t>
            </a:r>
            <a:r>
              <a:rPr lang="zh-CN" altLang="en-US" dirty="0"/>
              <a:t> </a:t>
            </a:r>
            <a:r>
              <a:rPr lang="en-US" altLang="zh-CN" dirty="0"/>
              <a:t>go</a:t>
            </a:r>
            <a:r>
              <a:rPr lang="zh-CN" altLang="en-US" dirty="0"/>
              <a:t> </a:t>
            </a:r>
            <a:r>
              <a:rPr lang="en-US" altLang="zh-CN" dirty="0"/>
              <a:t>present</a:t>
            </a:r>
            <a:r>
              <a:rPr lang="zh-CN" altLang="en-US" dirty="0"/>
              <a:t> </a:t>
            </a:r>
            <a:r>
              <a:rPr lang="en-US" altLang="zh-CN" dirty="0"/>
              <a:t>the</a:t>
            </a:r>
            <a:r>
              <a:rPr lang="zh-CN" altLang="en-US" dirty="0"/>
              <a:t> </a:t>
            </a:r>
            <a:r>
              <a:rPr lang="en-US" altLang="zh-CN" dirty="0"/>
              <a:t>paper.</a:t>
            </a:r>
          </a:p>
          <a:p>
            <a:r>
              <a:rPr lang="en-US" altLang="zh-CN" dirty="0"/>
              <a:t>You</a:t>
            </a:r>
            <a:r>
              <a:rPr lang="zh-CN" altLang="en-US" dirty="0"/>
              <a:t> </a:t>
            </a:r>
            <a:r>
              <a:rPr lang="en-US" altLang="zh-CN" dirty="0"/>
              <a:t>probably</a:t>
            </a:r>
            <a:r>
              <a:rPr lang="zh-CN" altLang="en-US" dirty="0"/>
              <a:t> </a:t>
            </a:r>
            <a:r>
              <a:rPr lang="en-US" altLang="zh-CN" dirty="0"/>
              <a:t>already</a:t>
            </a:r>
            <a:r>
              <a:rPr lang="zh-CN" altLang="en-US" dirty="0"/>
              <a:t> </a:t>
            </a:r>
            <a:r>
              <a:rPr lang="en-US" altLang="zh-CN" dirty="0"/>
              <a:t>know</a:t>
            </a:r>
            <a:r>
              <a:rPr lang="zh-CN" altLang="en-US" dirty="0"/>
              <a:t> </a:t>
            </a:r>
            <a:r>
              <a:rPr lang="en-US" altLang="zh-CN" dirty="0"/>
              <a:t>the</a:t>
            </a:r>
            <a:r>
              <a:rPr lang="zh-CN" altLang="en-US" dirty="0"/>
              <a:t> </a:t>
            </a:r>
            <a:r>
              <a:rPr lang="en-US" altLang="zh-CN" dirty="0"/>
              <a:t>result,</a:t>
            </a:r>
            <a:r>
              <a:rPr lang="zh-CN" altLang="en-US" dirty="0"/>
              <a:t> </a:t>
            </a:r>
            <a:r>
              <a:rPr lang="en-US" altLang="zh-CN" dirty="0"/>
              <a:t>but</a:t>
            </a:r>
            <a:r>
              <a:rPr lang="zh-CN" altLang="en-US" dirty="0"/>
              <a:t> </a:t>
            </a:r>
            <a:r>
              <a:rPr lang="en-US" altLang="zh-CN" dirty="0"/>
              <a:t>let</a:t>
            </a:r>
            <a:r>
              <a:rPr lang="zh-CN" altLang="en-US" dirty="0"/>
              <a:t> </a:t>
            </a:r>
            <a:r>
              <a:rPr lang="en-US" altLang="zh-CN" dirty="0"/>
              <a:t>me</a:t>
            </a:r>
            <a:r>
              <a:rPr lang="zh-CN" altLang="en-US" dirty="0"/>
              <a:t> </a:t>
            </a:r>
            <a:r>
              <a:rPr lang="en-US" altLang="zh-CN" dirty="0"/>
              <a:t>tell</a:t>
            </a:r>
            <a:r>
              <a:rPr lang="zh-CN" altLang="en-US" dirty="0"/>
              <a:t> </a:t>
            </a:r>
            <a:r>
              <a:rPr lang="en-US" altLang="zh-CN" dirty="0"/>
              <a:t>you</a:t>
            </a:r>
            <a:r>
              <a:rPr lang="zh-CN" altLang="en-US" dirty="0"/>
              <a:t> </a:t>
            </a:r>
            <a:r>
              <a:rPr lang="en-US" altLang="zh-CN" dirty="0"/>
              <a:t>the</a:t>
            </a:r>
            <a:r>
              <a:rPr lang="zh-CN" altLang="en-US" dirty="0"/>
              <a:t> </a:t>
            </a:r>
            <a:r>
              <a:rPr lang="en-US" altLang="zh-CN" dirty="0"/>
              <a:t>whole</a:t>
            </a:r>
            <a:r>
              <a:rPr lang="zh-CN" altLang="en-US" dirty="0"/>
              <a:t> </a:t>
            </a:r>
            <a:r>
              <a:rPr lang="en-US" altLang="zh-CN" dirty="0"/>
              <a:t>story</a:t>
            </a:r>
            <a:endParaRPr lang="en-US" dirty="0"/>
          </a:p>
        </p:txBody>
      </p:sp>
      <p:sp>
        <p:nvSpPr>
          <p:cNvPr id="4" name="Slide Number Placeholder 3"/>
          <p:cNvSpPr>
            <a:spLocks noGrp="1"/>
          </p:cNvSpPr>
          <p:nvPr>
            <p:ph type="sldNum" sz="quarter" idx="5"/>
          </p:nvPr>
        </p:nvSpPr>
        <p:spPr/>
        <p:txBody>
          <a:bodyPr/>
          <a:lstStyle/>
          <a:p>
            <a:fld id="{73A4F0A2-54B9-A949-9683-2B45FAC05789}" type="slidenum">
              <a:rPr lang="en-US" smtClean="0"/>
              <a:t>2</a:t>
            </a:fld>
            <a:endParaRPr lang="en-US"/>
          </a:p>
        </p:txBody>
      </p:sp>
    </p:spTree>
    <p:extLst>
      <p:ext uri="{BB962C8B-B14F-4D97-AF65-F5344CB8AC3E}">
        <p14:creationId xmlns:p14="http://schemas.microsoft.com/office/powerpoint/2010/main" val="200412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Since</a:t>
            </a:r>
            <a:r>
              <a:rPr lang="zh-CN" altLang="en-US" dirty="0"/>
              <a:t> </a:t>
            </a:r>
            <a:r>
              <a:rPr lang="en-US" altLang="zh-CN" dirty="0"/>
              <a:t>we</a:t>
            </a:r>
            <a:r>
              <a:rPr lang="zh-CN" altLang="en-US" dirty="0"/>
              <a:t> </a:t>
            </a:r>
            <a:r>
              <a:rPr lang="en-US" altLang="zh-CN" dirty="0"/>
              <a:t>are</a:t>
            </a:r>
            <a:r>
              <a:rPr lang="zh-CN" altLang="en-US" dirty="0"/>
              <a:t> </a:t>
            </a:r>
            <a:r>
              <a:rPr lang="en-US" altLang="zh-CN" dirty="0"/>
              <a:t>in</a:t>
            </a:r>
            <a:r>
              <a:rPr lang="zh-CN" altLang="en-US" dirty="0"/>
              <a:t> </a:t>
            </a:r>
            <a:r>
              <a:rPr lang="en-US" altLang="zh-CN" dirty="0"/>
              <a:t>different</a:t>
            </a:r>
            <a:r>
              <a:rPr lang="zh-CN" altLang="en-US" dirty="0"/>
              <a:t> </a:t>
            </a:r>
            <a:r>
              <a:rPr lang="en-US" altLang="zh-CN" dirty="0"/>
              <a:t>city,</a:t>
            </a:r>
            <a:r>
              <a:rPr lang="zh-CN" altLang="en-US" dirty="0"/>
              <a:t> </a:t>
            </a:r>
            <a:r>
              <a:rPr lang="en-US" altLang="zh-CN" dirty="0"/>
              <a:t>we</a:t>
            </a:r>
            <a:r>
              <a:rPr lang="zh-CN" altLang="en-US" dirty="0"/>
              <a:t> </a:t>
            </a:r>
            <a:r>
              <a:rPr lang="en-US" altLang="zh-CN" dirty="0"/>
              <a:t>decide</a:t>
            </a:r>
            <a:r>
              <a:rPr lang="zh-CN" altLang="en-US" dirty="0"/>
              <a:t> </a:t>
            </a:r>
            <a:r>
              <a:rPr lang="en-US" altLang="zh-CN" dirty="0"/>
              <a:t>to</a:t>
            </a:r>
            <a:r>
              <a:rPr lang="zh-CN" altLang="en-US" dirty="0"/>
              <a:t> </a:t>
            </a:r>
            <a:r>
              <a:rPr lang="en-US" altLang="zh-CN" dirty="0"/>
              <a:t>do</a:t>
            </a:r>
            <a:r>
              <a:rPr lang="zh-CN" altLang="en-US" dirty="0"/>
              <a:t> </a:t>
            </a:r>
            <a:r>
              <a:rPr lang="en-US" altLang="zh-CN" dirty="0"/>
              <a:t>Blum’s</a:t>
            </a:r>
            <a:r>
              <a:rPr lang="zh-CN" altLang="en-US" dirty="0"/>
              <a:t> </a:t>
            </a:r>
            <a:r>
              <a:rPr lang="en-US" altLang="zh-CN" dirty="0"/>
              <a:t>coin</a:t>
            </a:r>
            <a:r>
              <a:rPr lang="zh-CN" altLang="en-US" dirty="0"/>
              <a:t> </a:t>
            </a:r>
            <a:r>
              <a:rPr lang="en-US" altLang="zh-CN" dirty="0"/>
              <a:t>toss</a:t>
            </a:r>
            <a:r>
              <a:rPr lang="zh-CN" altLang="en-US" dirty="0"/>
              <a:t> </a:t>
            </a:r>
            <a:r>
              <a:rPr lang="en-US" altLang="zh-CN" dirty="0"/>
              <a:t>protocol</a:t>
            </a:r>
            <a:r>
              <a:rPr lang="zh-CN" altLang="en-US" dirty="0"/>
              <a:t> </a:t>
            </a:r>
            <a:r>
              <a:rPr lang="en-US" altLang="zh-CN" dirty="0"/>
              <a:t>on</a:t>
            </a:r>
            <a:r>
              <a:rPr lang="zh-CN" altLang="en-US" dirty="0"/>
              <a:t> </a:t>
            </a:r>
            <a:r>
              <a:rPr lang="en-US" altLang="zh-CN" dirty="0"/>
              <a:t>blockchain.</a:t>
            </a:r>
            <a:r>
              <a:rPr lang="zh-CN" altLang="en-US" dirty="0"/>
              <a:t> </a:t>
            </a:r>
            <a:endParaRPr lang="en-US" altLang="zh-CN" dirty="0"/>
          </a:p>
          <a:p>
            <a:r>
              <a:rPr lang="en-US" altLang="zh-CN" dirty="0"/>
              <a:t>We</a:t>
            </a:r>
            <a:r>
              <a:rPr lang="zh-CN" altLang="en-US" dirty="0"/>
              <a:t> </a:t>
            </a:r>
            <a:r>
              <a:rPr lang="en-US" altLang="zh-CN" dirty="0"/>
              <a:t>each</a:t>
            </a:r>
            <a:r>
              <a:rPr lang="zh-CN" altLang="en-US" dirty="0"/>
              <a:t> </a:t>
            </a:r>
            <a:r>
              <a:rPr lang="en-US" altLang="zh-CN" dirty="0"/>
              <a:t>choose</a:t>
            </a:r>
            <a:r>
              <a:rPr lang="zh-CN" altLang="en-US" dirty="0"/>
              <a:t> </a:t>
            </a:r>
            <a:r>
              <a:rPr lang="en-US" altLang="zh-CN" dirty="0"/>
              <a:t>a</a:t>
            </a:r>
            <a:r>
              <a:rPr lang="zh-CN" altLang="en-US" dirty="0"/>
              <a:t> </a:t>
            </a:r>
            <a:r>
              <a:rPr lang="en-US" altLang="zh-CN" dirty="0"/>
              <a:t>random</a:t>
            </a:r>
            <a:r>
              <a:rPr lang="zh-CN" altLang="en-US" dirty="0"/>
              <a:t> </a:t>
            </a:r>
            <a:r>
              <a:rPr lang="en-US" altLang="zh-CN" dirty="0"/>
              <a:t>bit</a:t>
            </a:r>
            <a:r>
              <a:rPr lang="zh-CN" altLang="en-US" dirty="0"/>
              <a:t> </a:t>
            </a:r>
            <a:r>
              <a:rPr lang="en-US" altLang="zh-CN" dirty="0"/>
              <a:t>and</a:t>
            </a:r>
            <a:r>
              <a:rPr lang="zh-CN" altLang="en-US" dirty="0"/>
              <a:t> </a:t>
            </a:r>
            <a:r>
              <a:rPr lang="en-US" altLang="zh-CN" dirty="0"/>
              <a:t>post</a:t>
            </a:r>
            <a:r>
              <a:rPr lang="zh-CN" altLang="en-US" dirty="0"/>
              <a:t> </a:t>
            </a:r>
            <a:r>
              <a:rPr lang="en-US" altLang="zh-CN" dirty="0"/>
              <a:t>the</a:t>
            </a:r>
            <a:r>
              <a:rPr lang="zh-CN" altLang="en-US" dirty="0"/>
              <a:t> </a:t>
            </a:r>
            <a:r>
              <a:rPr lang="en-US" altLang="zh-CN" dirty="0"/>
              <a:t>commitment</a:t>
            </a:r>
            <a:r>
              <a:rPr lang="zh-CN" altLang="en-US" dirty="0"/>
              <a:t> </a:t>
            </a:r>
            <a:r>
              <a:rPr lang="en-US" altLang="zh-CN" dirty="0"/>
              <a:t>of</a:t>
            </a:r>
            <a:r>
              <a:rPr lang="zh-CN" altLang="en-US" dirty="0"/>
              <a:t> </a:t>
            </a:r>
            <a:r>
              <a:rPr lang="en-US" altLang="zh-CN" dirty="0"/>
              <a:t>the</a:t>
            </a:r>
            <a:r>
              <a:rPr lang="zh-CN" altLang="en-US" dirty="0"/>
              <a:t> </a:t>
            </a:r>
            <a:r>
              <a:rPr lang="en-US" altLang="zh-CN" dirty="0"/>
              <a:t>random</a:t>
            </a:r>
            <a:r>
              <a:rPr lang="zh-CN" altLang="en-US" dirty="0"/>
              <a:t> </a:t>
            </a:r>
            <a:r>
              <a:rPr lang="en-US" altLang="zh-CN" dirty="0"/>
              <a:t>bit</a:t>
            </a:r>
            <a:r>
              <a:rPr lang="zh-CN" altLang="en-US" dirty="0"/>
              <a:t> </a:t>
            </a:r>
            <a:r>
              <a:rPr lang="en-US" altLang="zh-CN" dirty="0"/>
              <a:t>on</a:t>
            </a:r>
            <a:r>
              <a:rPr lang="zh-CN" altLang="en-US" dirty="0"/>
              <a:t> </a:t>
            </a:r>
            <a:r>
              <a:rPr lang="en-US" altLang="zh-CN" dirty="0"/>
              <a:t>the</a:t>
            </a:r>
            <a:r>
              <a:rPr lang="zh-CN" altLang="en-US" dirty="0"/>
              <a:t> </a:t>
            </a:r>
            <a:r>
              <a:rPr lang="en-US" altLang="zh-CN" dirty="0"/>
              <a:t>blockchain.</a:t>
            </a:r>
            <a:r>
              <a:rPr lang="zh-CN" altLang="en-US" dirty="0"/>
              <a:t> </a:t>
            </a:r>
            <a:r>
              <a:rPr lang="en-US" altLang="zh-CN" dirty="0"/>
              <a:t>If</a:t>
            </a:r>
            <a:r>
              <a:rPr lang="zh-CN" altLang="en-US" dirty="0"/>
              <a:t> </a:t>
            </a:r>
            <a:r>
              <a:rPr lang="en-US" altLang="zh-CN" dirty="0"/>
              <a:t>you</a:t>
            </a:r>
            <a:r>
              <a:rPr lang="zh-CN" altLang="en-US" dirty="0"/>
              <a:t> </a:t>
            </a:r>
            <a:r>
              <a:rPr lang="en-US" altLang="zh-CN" dirty="0"/>
              <a:t>are</a:t>
            </a:r>
            <a:r>
              <a:rPr lang="zh-CN" altLang="en-US" dirty="0"/>
              <a:t> </a:t>
            </a:r>
            <a:r>
              <a:rPr lang="en-US" altLang="zh-CN" dirty="0"/>
              <a:t>not</a:t>
            </a:r>
            <a:r>
              <a:rPr lang="zh-CN" altLang="en-US" dirty="0"/>
              <a:t> </a:t>
            </a:r>
            <a:r>
              <a:rPr lang="en-US" altLang="zh-CN" dirty="0"/>
              <a:t>familiar</a:t>
            </a:r>
            <a:r>
              <a:rPr lang="zh-CN" altLang="en-US" dirty="0"/>
              <a:t> </a:t>
            </a:r>
            <a:r>
              <a:rPr lang="en-US" altLang="zh-CN" dirty="0"/>
              <a:t>with</a:t>
            </a:r>
            <a:r>
              <a:rPr lang="zh-CN" altLang="en-US" dirty="0"/>
              <a:t> </a:t>
            </a:r>
            <a:r>
              <a:rPr lang="en-US" altLang="zh-CN" dirty="0"/>
              <a:t>blockchain,</a:t>
            </a:r>
            <a:r>
              <a:rPr lang="zh-CN" altLang="en-US" dirty="0"/>
              <a:t> </a:t>
            </a:r>
            <a:r>
              <a:rPr lang="en-US" altLang="zh-CN" dirty="0"/>
              <a:t>you</a:t>
            </a:r>
            <a:r>
              <a:rPr lang="zh-CN" altLang="en-US" dirty="0"/>
              <a:t> </a:t>
            </a:r>
            <a:r>
              <a:rPr lang="en-US" altLang="zh-CN" dirty="0"/>
              <a:t>can</a:t>
            </a:r>
            <a:r>
              <a:rPr lang="zh-CN" altLang="en-US" dirty="0"/>
              <a:t> </a:t>
            </a:r>
            <a:r>
              <a:rPr lang="en-US" altLang="zh-CN" dirty="0"/>
              <a:t>think</a:t>
            </a:r>
            <a:r>
              <a:rPr lang="zh-CN" altLang="en-US" dirty="0"/>
              <a:t> </a:t>
            </a:r>
            <a:r>
              <a:rPr lang="en-US" altLang="zh-CN" dirty="0"/>
              <a:t>of</a:t>
            </a:r>
            <a:r>
              <a:rPr lang="zh-CN" altLang="en-US" dirty="0"/>
              <a:t> </a:t>
            </a:r>
            <a:r>
              <a:rPr lang="en-US" altLang="zh-CN" dirty="0"/>
              <a:t>it</a:t>
            </a:r>
            <a:r>
              <a:rPr lang="zh-CN" altLang="en-US" dirty="0"/>
              <a:t> </a:t>
            </a:r>
            <a:r>
              <a:rPr lang="en-US" altLang="zh-CN" dirty="0"/>
              <a:t>as</a:t>
            </a:r>
            <a:r>
              <a:rPr lang="zh-CN" altLang="en-US" dirty="0"/>
              <a:t> </a:t>
            </a:r>
            <a:r>
              <a:rPr lang="en-US" altLang="zh-CN" dirty="0"/>
              <a:t>a</a:t>
            </a:r>
            <a:r>
              <a:rPr lang="zh-CN" altLang="en-US" dirty="0"/>
              <a:t> </a:t>
            </a:r>
            <a:r>
              <a:rPr lang="en-US" altLang="zh-CN" dirty="0"/>
              <a:t>public</a:t>
            </a:r>
            <a:r>
              <a:rPr lang="zh-CN" altLang="en-US" dirty="0"/>
              <a:t> </a:t>
            </a:r>
            <a:r>
              <a:rPr lang="en-US" altLang="zh-CN" dirty="0"/>
              <a:t>bulletin</a:t>
            </a:r>
            <a:r>
              <a:rPr lang="zh-CN" altLang="en-US" dirty="0"/>
              <a:t> </a:t>
            </a:r>
            <a:r>
              <a:rPr lang="en-US" altLang="zh-CN" dirty="0"/>
              <a:t>board.</a:t>
            </a:r>
            <a:r>
              <a:rPr lang="zh-CN" altLang="en-US" dirty="0"/>
              <a:t> </a:t>
            </a:r>
            <a:r>
              <a:rPr lang="en-US" altLang="zh-CN" dirty="0"/>
              <a:t>So</a:t>
            </a:r>
            <a:r>
              <a:rPr lang="zh-CN" altLang="en-US" dirty="0"/>
              <a:t> </a:t>
            </a:r>
            <a:r>
              <a:rPr lang="en-US" altLang="zh-CN" dirty="0"/>
              <a:t>after</a:t>
            </a:r>
            <a:r>
              <a:rPr lang="zh-CN" altLang="en-US" dirty="0"/>
              <a:t> </a:t>
            </a:r>
            <a:r>
              <a:rPr lang="en-US" altLang="zh-CN" dirty="0"/>
              <a:t>we</a:t>
            </a:r>
            <a:r>
              <a:rPr lang="zh-CN" altLang="en-US" dirty="0"/>
              <a:t> </a:t>
            </a:r>
            <a:r>
              <a:rPr lang="en-US" altLang="zh-CN" dirty="0"/>
              <a:t>post</a:t>
            </a:r>
            <a:r>
              <a:rPr lang="zh-CN" altLang="en-US" dirty="0"/>
              <a:t> </a:t>
            </a:r>
            <a:r>
              <a:rPr lang="en-US" altLang="zh-CN" dirty="0"/>
              <a:t>the</a:t>
            </a:r>
            <a:r>
              <a:rPr lang="zh-CN" altLang="en-US" dirty="0"/>
              <a:t> </a:t>
            </a:r>
            <a:r>
              <a:rPr lang="en-US" altLang="zh-CN" dirty="0"/>
              <a:t>commitment,</a:t>
            </a:r>
            <a:r>
              <a:rPr lang="zh-CN" altLang="en-US" dirty="0"/>
              <a:t> </a:t>
            </a:r>
            <a:r>
              <a:rPr lang="en-US" altLang="zh-CN" dirty="0"/>
              <a:t>everyone</a:t>
            </a:r>
            <a:r>
              <a:rPr lang="zh-CN" altLang="en-US" dirty="0"/>
              <a:t> </a:t>
            </a:r>
            <a:r>
              <a:rPr lang="en-US" altLang="zh-CN" dirty="0"/>
              <a:t>can</a:t>
            </a:r>
            <a:r>
              <a:rPr lang="zh-CN" altLang="en-US" dirty="0"/>
              <a:t> </a:t>
            </a:r>
            <a:r>
              <a:rPr lang="en-US" altLang="zh-CN" dirty="0"/>
              <a:t>see</a:t>
            </a:r>
            <a:r>
              <a:rPr lang="zh-CN" altLang="en-US" dirty="0"/>
              <a:t> </a:t>
            </a:r>
            <a:r>
              <a:rPr lang="en-US" altLang="zh-CN" dirty="0"/>
              <a:t>them</a:t>
            </a:r>
            <a:r>
              <a:rPr lang="zh-CN" altLang="en-US" dirty="0"/>
              <a:t> </a:t>
            </a:r>
            <a:r>
              <a:rPr lang="en-US" altLang="zh-CN" dirty="0"/>
              <a:t>on</a:t>
            </a:r>
            <a:r>
              <a:rPr lang="zh-CN" altLang="en-US" dirty="0"/>
              <a:t> </a:t>
            </a:r>
            <a:r>
              <a:rPr lang="en-US" altLang="zh-CN" dirty="0"/>
              <a:t>the</a:t>
            </a:r>
            <a:r>
              <a:rPr lang="zh-CN" altLang="en-US" dirty="0"/>
              <a:t> </a:t>
            </a:r>
            <a:r>
              <a:rPr lang="en-US" altLang="zh-CN" dirty="0"/>
              <a:t>blockchain.</a:t>
            </a:r>
            <a:endParaRPr lang="en-US" dirty="0"/>
          </a:p>
        </p:txBody>
      </p:sp>
      <p:sp>
        <p:nvSpPr>
          <p:cNvPr id="4" name="Slide Number Placeholder 3"/>
          <p:cNvSpPr>
            <a:spLocks noGrp="1"/>
          </p:cNvSpPr>
          <p:nvPr>
            <p:ph type="sldNum" sz="quarter" idx="5"/>
          </p:nvPr>
        </p:nvSpPr>
        <p:spPr/>
        <p:txBody>
          <a:bodyPr/>
          <a:lstStyle/>
          <a:p>
            <a:fld id="{73A4F0A2-54B9-A949-9683-2B45FAC05789}" type="slidenum">
              <a:rPr lang="en-US" smtClean="0"/>
              <a:t>3</a:t>
            </a:fld>
            <a:endParaRPr lang="en-US"/>
          </a:p>
        </p:txBody>
      </p:sp>
    </p:spTree>
    <p:extLst>
      <p:ext uri="{BB962C8B-B14F-4D97-AF65-F5344CB8AC3E}">
        <p14:creationId xmlns:p14="http://schemas.microsoft.com/office/powerpoint/2010/main" val="3005744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After</a:t>
            </a:r>
            <a:r>
              <a:rPr lang="zh-CN" altLang="en-US" dirty="0"/>
              <a:t> </a:t>
            </a:r>
            <a:r>
              <a:rPr lang="en-US" altLang="zh-CN" dirty="0"/>
              <a:t>we</a:t>
            </a:r>
            <a:r>
              <a:rPr lang="zh-CN" altLang="en-US" dirty="0"/>
              <a:t> </a:t>
            </a:r>
            <a:r>
              <a:rPr lang="en-US" altLang="zh-CN" dirty="0"/>
              <a:t>both</a:t>
            </a:r>
            <a:r>
              <a:rPr lang="zh-CN" altLang="en-US" dirty="0"/>
              <a:t> </a:t>
            </a:r>
            <a:r>
              <a:rPr lang="en-US" altLang="zh-CN" dirty="0"/>
              <a:t>post</a:t>
            </a:r>
            <a:r>
              <a:rPr lang="zh-CN" altLang="en-US" dirty="0"/>
              <a:t> </a:t>
            </a:r>
            <a:r>
              <a:rPr lang="en-US" altLang="zh-CN" dirty="0"/>
              <a:t>the</a:t>
            </a:r>
            <a:r>
              <a:rPr lang="zh-CN" altLang="en-US" dirty="0"/>
              <a:t> </a:t>
            </a:r>
            <a:r>
              <a:rPr lang="en-US" altLang="zh-CN" dirty="0"/>
              <a:t>commitments.</a:t>
            </a:r>
            <a:r>
              <a:rPr lang="zh-CN" altLang="en-US" dirty="0"/>
              <a:t> </a:t>
            </a:r>
            <a:r>
              <a:rPr lang="en-US" altLang="zh-CN" dirty="0"/>
              <a:t>we</a:t>
            </a:r>
            <a:r>
              <a:rPr lang="zh-CN" altLang="en-US" dirty="0"/>
              <a:t> </a:t>
            </a:r>
            <a:r>
              <a:rPr lang="en-US" altLang="zh-CN" dirty="0"/>
              <a:t>each</a:t>
            </a:r>
            <a:r>
              <a:rPr lang="zh-CN" altLang="en-US" dirty="0"/>
              <a:t> </a:t>
            </a:r>
            <a:r>
              <a:rPr lang="en-US" altLang="zh-CN" dirty="0"/>
              <a:t>open</a:t>
            </a:r>
            <a:r>
              <a:rPr lang="zh-CN" altLang="en-US" dirty="0"/>
              <a:t> </a:t>
            </a:r>
            <a:r>
              <a:rPr lang="en-US" altLang="zh-CN" dirty="0"/>
              <a:t>our</a:t>
            </a:r>
            <a:r>
              <a:rPr lang="zh-CN" altLang="en-US" dirty="0"/>
              <a:t> </a:t>
            </a:r>
            <a:r>
              <a:rPr lang="en-US" altLang="zh-CN" dirty="0"/>
              <a:t>random</a:t>
            </a:r>
            <a:r>
              <a:rPr lang="zh-CN" altLang="en-US" dirty="0"/>
              <a:t> </a:t>
            </a:r>
            <a:r>
              <a:rPr lang="en-US" altLang="zh-CN" dirty="0"/>
              <a:t>bit</a:t>
            </a:r>
            <a:r>
              <a:rPr lang="zh-CN" altLang="en-US" dirty="0"/>
              <a:t> </a:t>
            </a:r>
            <a:r>
              <a:rPr lang="en-US" altLang="zh-CN" dirty="0"/>
              <a:t>and</a:t>
            </a:r>
            <a:r>
              <a:rPr lang="zh-CN" altLang="en-US" dirty="0"/>
              <a:t> </a:t>
            </a:r>
            <a:r>
              <a:rPr lang="en-US" altLang="zh-CN" dirty="0"/>
              <a:t>post</a:t>
            </a:r>
            <a:r>
              <a:rPr lang="zh-CN" altLang="en-US" dirty="0"/>
              <a:t> </a:t>
            </a:r>
            <a:r>
              <a:rPr lang="en-US" altLang="zh-CN" dirty="0"/>
              <a:t>the</a:t>
            </a:r>
            <a:r>
              <a:rPr lang="zh-CN" altLang="en-US" dirty="0"/>
              <a:t> </a:t>
            </a:r>
            <a:r>
              <a:rPr lang="en-US" altLang="zh-CN" dirty="0"/>
              <a:t>opening</a:t>
            </a:r>
            <a:r>
              <a:rPr lang="zh-CN" altLang="en-US" dirty="0"/>
              <a:t> </a:t>
            </a:r>
            <a:r>
              <a:rPr lang="en-US" altLang="zh-CN" dirty="0"/>
              <a:t>on</a:t>
            </a:r>
            <a:r>
              <a:rPr lang="zh-CN" altLang="en-US" dirty="0"/>
              <a:t> </a:t>
            </a:r>
            <a:r>
              <a:rPr lang="en-US" altLang="zh-CN" dirty="0"/>
              <a:t>blockchain.</a:t>
            </a:r>
            <a:r>
              <a:rPr lang="zh-CN" altLang="en-US" dirty="0"/>
              <a:t> </a:t>
            </a:r>
            <a:r>
              <a:rPr lang="en-US" altLang="zh-CN" dirty="0"/>
              <a:t>Let’s</a:t>
            </a:r>
            <a:r>
              <a:rPr lang="zh-CN" altLang="en-US" dirty="0"/>
              <a:t> </a:t>
            </a:r>
            <a:r>
              <a:rPr lang="en-US" altLang="zh-CN" dirty="0"/>
              <a:t>say</a:t>
            </a:r>
            <a:r>
              <a:rPr lang="zh-CN" altLang="en-US" dirty="0"/>
              <a:t> </a:t>
            </a:r>
            <a:r>
              <a:rPr lang="en-US" altLang="zh-CN" dirty="0"/>
              <a:t>my</a:t>
            </a:r>
            <a:r>
              <a:rPr lang="zh-CN" altLang="en-US" dirty="0"/>
              <a:t> </a:t>
            </a:r>
            <a:r>
              <a:rPr lang="en-US" altLang="zh-CN" dirty="0"/>
              <a:t>bit</a:t>
            </a:r>
            <a:r>
              <a:rPr lang="zh-CN" altLang="en-US" dirty="0"/>
              <a:t> </a:t>
            </a:r>
            <a:r>
              <a:rPr lang="en-US" altLang="zh-CN" dirty="0"/>
              <a:t>is</a:t>
            </a:r>
            <a:r>
              <a:rPr lang="zh-CN" altLang="en-US" dirty="0"/>
              <a:t> </a:t>
            </a:r>
            <a:r>
              <a:rPr lang="en-US" altLang="zh-CN" dirty="0"/>
              <a:t>0</a:t>
            </a:r>
            <a:r>
              <a:rPr lang="zh-CN" altLang="en-US" dirty="0"/>
              <a:t> </a:t>
            </a:r>
            <a:r>
              <a:rPr lang="en-US" altLang="zh-CN" dirty="0"/>
              <a:t>and</a:t>
            </a:r>
            <a:r>
              <a:rPr lang="zh-CN" altLang="en-US" dirty="0"/>
              <a:t> </a:t>
            </a:r>
            <a:r>
              <a:rPr lang="en-US" altLang="zh-CN" dirty="0" err="1"/>
              <a:t>Ilan’s</a:t>
            </a:r>
            <a:r>
              <a:rPr lang="zh-CN" altLang="en-US" dirty="0"/>
              <a:t> </a:t>
            </a:r>
            <a:r>
              <a:rPr lang="en-US" altLang="zh-CN" dirty="0"/>
              <a:t>bit</a:t>
            </a:r>
            <a:r>
              <a:rPr lang="zh-CN" altLang="en-US" dirty="0"/>
              <a:t> </a:t>
            </a:r>
            <a:r>
              <a:rPr lang="en-US" altLang="zh-CN" dirty="0"/>
              <a:t>is</a:t>
            </a:r>
            <a:r>
              <a:rPr lang="zh-CN" altLang="en-US" dirty="0"/>
              <a:t> </a:t>
            </a:r>
            <a:r>
              <a:rPr lang="en-US" altLang="zh-CN" dirty="0"/>
              <a:t>1.</a:t>
            </a:r>
            <a:r>
              <a:rPr lang="zh-CN" altLang="en-US" dirty="0"/>
              <a:t> </a:t>
            </a:r>
            <a:r>
              <a:rPr lang="en-US" altLang="zh-CN" dirty="0"/>
              <a:t>The</a:t>
            </a:r>
            <a:r>
              <a:rPr lang="zh-CN" altLang="en-US" dirty="0"/>
              <a:t> </a:t>
            </a:r>
            <a:r>
              <a:rPr lang="en-US" altLang="zh-CN" dirty="0"/>
              <a:t>output</a:t>
            </a:r>
            <a:r>
              <a:rPr lang="zh-CN" altLang="en-US" dirty="0"/>
              <a:t> </a:t>
            </a:r>
            <a:r>
              <a:rPr lang="en-US" altLang="zh-CN" dirty="0"/>
              <a:t>will</a:t>
            </a:r>
            <a:r>
              <a:rPr lang="zh-CN" altLang="en-US" dirty="0"/>
              <a:t> </a:t>
            </a:r>
            <a:r>
              <a:rPr lang="en-US" altLang="zh-CN" dirty="0"/>
              <a:t>be</a:t>
            </a:r>
            <a:r>
              <a:rPr lang="zh-CN" altLang="en-US" dirty="0"/>
              <a:t> </a:t>
            </a:r>
            <a:r>
              <a:rPr lang="en-US" altLang="zh-CN" dirty="0"/>
              <a:t>the</a:t>
            </a:r>
            <a:r>
              <a:rPr lang="zh-CN" altLang="en-US" dirty="0"/>
              <a:t> </a:t>
            </a:r>
            <a:r>
              <a:rPr lang="en-US" altLang="zh-CN" dirty="0" err="1"/>
              <a:t>xor</a:t>
            </a:r>
            <a:r>
              <a:rPr lang="zh-CN" altLang="en-US" dirty="0"/>
              <a:t> </a:t>
            </a:r>
            <a:r>
              <a:rPr lang="en-US" altLang="zh-CN" dirty="0"/>
              <a:t>of</a:t>
            </a:r>
            <a:r>
              <a:rPr lang="zh-CN" altLang="en-US" dirty="0"/>
              <a:t> </a:t>
            </a:r>
            <a:r>
              <a:rPr lang="en-US" altLang="zh-CN" dirty="0"/>
              <a:t>these</a:t>
            </a:r>
            <a:r>
              <a:rPr lang="zh-CN" altLang="en-US" dirty="0"/>
              <a:t> </a:t>
            </a:r>
            <a:r>
              <a:rPr lang="en-US" altLang="zh-CN" dirty="0"/>
              <a:t>two</a:t>
            </a:r>
            <a:r>
              <a:rPr lang="zh-CN" altLang="en-US" dirty="0"/>
              <a:t> </a:t>
            </a:r>
            <a:r>
              <a:rPr lang="en-US" altLang="zh-CN" dirty="0"/>
              <a:t>bits,</a:t>
            </a:r>
            <a:r>
              <a:rPr lang="zh-CN" altLang="en-US" dirty="0"/>
              <a:t> </a:t>
            </a:r>
            <a:r>
              <a:rPr lang="en-US" altLang="zh-CN" dirty="0"/>
              <a:t>which</a:t>
            </a:r>
            <a:r>
              <a:rPr lang="zh-CN" altLang="en-US" dirty="0"/>
              <a:t> </a:t>
            </a:r>
            <a:r>
              <a:rPr lang="en-US" altLang="zh-CN" dirty="0"/>
              <a:t>is</a:t>
            </a:r>
            <a:r>
              <a:rPr lang="zh-CN" altLang="en-US" dirty="0"/>
              <a:t> </a:t>
            </a:r>
            <a:r>
              <a:rPr lang="en-US" altLang="zh-CN" dirty="0"/>
              <a:t>1.</a:t>
            </a:r>
            <a:r>
              <a:rPr lang="zh-CN" altLang="en-US" dirty="0"/>
              <a:t> </a:t>
            </a:r>
            <a:r>
              <a:rPr lang="en-US" altLang="zh-CN" dirty="0"/>
              <a:t>So</a:t>
            </a:r>
            <a:r>
              <a:rPr lang="zh-CN" altLang="en-US" dirty="0"/>
              <a:t> </a:t>
            </a:r>
            <a:r>
              <a:rPr lang="en-US" altLang="zh-CN" dirty="0"/>
              <a:t>I</a:t>
            </a:r>
            <a:r>
              <a:rPr lang="zh-CN" altLang="en-US" dirty="0"/>
              <a:t> </a:t>
            </a:r>
            <a:r>
              <a:rPr lang="en-US" altLang="zh-CN" dirty="0"/>
              <a:t>win</a:t>
            </a:r>
            <a:r>
              <a:rPr lang="zh-CN" altLang="en-US" dirty="0"/>
              <a:t> </a:t>
            </a:r>
            <a:r>
              <a:rPr lang="en-US" altLang="zh-CN" dirty="0"/>
              <a:t>and</a:t>
            </a:r>
            <a:r>
              <a:rPr lang="zh-CN" altLang="en-US" dirty="0"/>
              <a:t> </a:t>
            </a:r>
            <a:r>
              <a:rPr lang="en-US" altLang="zh-CN" dirty="0"/>
              <a:t>here</a:t>
            </a:r>
            <a:r>
              <a:rPr lang="zh-CN" altLang="en-US" dirty="0"/>
              <a:t> </a:t>
            </a:r>
            <a:r>
              <a:rPr lang="en-US" altLang="zh-CN" dirty="0"/>
              <a:t>I</a:t>
            </a:r>
            <a:r>
              <a:rPr lang="zh-CN" altLang="en-US" dirty="0"/>
              <a:t> </a:t>
            </a:r>
            <a:r>
              <a:rPr lang="en-US" altLang="zh-CN" dirty="0"/>
              <a:t>am.</a:t>
            </a:r>
            <a:endParaRPr lang="en-US" dirty="0"/>
          </a:p>
        </p:txBody>
      </p:sp>
      <p:sp>
        <p:nvSpPr>
          <p:cNvPr id="4" name="Slide Number Placeholder 3"/>
          <p:cNvSpPr>
            <a:spLocks noGrp="1"/>
          </p:cNvSpPr>
          <p:nvPr>
            <p:ph type="sldNum" sz="quarter" idx="5"/>
          </p:nvPr>
        </p:nvSpPr>
        <p:spPr/>
        <p:txBody>
          <a:bodyPr/>
          <a:lstStyle/>
          <a:p>
            <a:fld id="{73A4F0A2-54B9-A949-9683-2B45FAC05789}" type="slidenum">
              <a:rPr lang="en-US" smtClean="0"/>
              <a:t>4</a:t>
            </a:fld>
            <a:endParaRPr lang="en-US"/>
          </a:p>
        </p:txBody>
      </p:sp>
    </p:spTree>
    <p:extLst>
      <p:ext uri="{BB962C8B-B14F-4D97-AF65-F5344CB8AC3E}">
        <p14:creationId xmlns:p14="http://schemas.microsoft.com/office/powerpoint/2010/main" val="1233858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However,</a:t>
            </a:r>
            <a:r>
              <a:rPr lang="zh-CN" altLang="en-US" dirty="0"/>
              <a:t> </a:t>
            </a:r>
            <a:r>
              <a:rPr lang="en-US" altLang="zh-CN" dirty="0" err="1"/>
              <a:t>Ilan</a:t>
            </a:r>
            <a:r>
              <a:rPr lang="zh-CN" altLang="en-US" dirty="0"/>
              <a:t> </a:t>
            </a:r>
            <a:r>
              <a:rPr lang="en-US" altLang="zh-CN" dirty="0"/>
              <a:t>really</a:t>
            </a:r>
            <a:r>
              <a:rPr lang="zh-CN" altLang="en-US" dirty="0"/>
              <a:t> </a:t>
            </a:r>
            <a:r>
              <a:rPr lang="en-US" altLang="zh-CN" dirty="0"/>
              <a:t>want</a:t>
            </a:r>
            <a:r>
              <a:rPr lang="zh-CN" altLang="en-US" dirty="0"/>
              <a:t> </a:t>
            </a:r>
            <a:r>
              <a:rPr lang="en-US" altLang="zh-CN" dirty="0"/>
              <a:t>to</a:t>
            </a:r>
            <a:r>
              <a:rPr lang="zh-CN" altLang="en-US" dirty="0"/>
              <a:t> </a:t>
            </a:r>
            <a:r>
              <a:rPr lang="en-US" altLang="zh-CN" dirty="0"/>
              <a:t>go</a:t>
            </a:r>
            <a:r>
              <a:rPr lang="zh-CN" altLang="en-US" dirty="0"/>
              <a:t> </a:t>
            </a:r>
            <a:r>
              <a:rPr lang="en-US" altLang="zh-CN" dirty="0"/>
              <a:t>to</a:t>
            </a:r>
            <a:r>
              <a:rPr lang="zh-CN" altLang="en-US" dirty="0"/>
              <a:t> </a:t>
            </a:r>
            <a:r>
              <a:rPr lang="en-US" altLang="zh-CN" dirty="0"/>
              <a:t>the</a:t>
            </a:r>
            <a:r>
              <a:rPr lang="zh-CN" altLang="en-US" dirty="0"/>
              <a:t> </a:t>
            </a:r>
            <a:r>
              <a:rPr lang="en-US" altLang="zh-CN" dirty="0"/>
              <a:t>beautiful</a:t>
            </a:r>
            <a:r>
              <a:rPr lang="zh-CN" altLang="en-US" dirty="0"/>
              <a:t> </a:t>
            </a:r>
            <a:r>
              <a:rPr lang="en-US" altLang="zh-CN" dirty="0"/>
              <a:t>beach</a:t>
            </a:r>
            <a:r>
              <a:rPr lang="zh-CN" altLang="en-US" dirty="0"/>
              <a:t> </a:t>
            </a:r>
            <a:r>
              <a:rPr lang="en-US" altLang="zh-CN" dirty="0"/>
              <a:t>in</a:t>
            </a:r>
            <a:r>
              <a:rPr lang="zh-CN" altLang="en-US" dirty="0"/>
              <a:t> </a:t>
            </a:r>
            <a:r>
              <a:rPr lang="en-US" altLang="zh-CN" dirty="0"/>
              <a:t>SB.</a:t>
            </a:r>
            <a:r>
              <a:rPr lang="zh-CN" altLang="en-US" dirty="0"/>
              <a:t> </a:t>
            </a:r>
            <a:r>
              <a:rPr lang="en-US" altLang="zh-CN" dirty="0"/>
              <a:t>After</a:t>
            </a:r>
            <a:r>
              <a:rPr lang="zh-CN" altLang="en-US" dirty="0"/>
              <a:t> </a:t>
            </a:r>
            <a:r>
              <a:rPr lang="en-US" altLang="zh-CN" dirty="0"/>
              <a:t>I</a:t>
            </a:r>
            <a:r>
              <a:rPr lang="zh-CN" altLang="en-US" dirty="0"/>
              <a:t> </a:t>
            </a:r>
            <a:r>
              <a:rPr lang="en-US" altLang="zh-CN" dirty="0"/>
              <a:t>post</a:t>
            </a:r>
            <a:r>
              <a:rPr lang="zh-CN" altLang="en-US" dirty="0"/>
              <a:t> </a:t>
            </a:r>
            <a:r>
              <a:rPr lang="en-US" altLang="zh-CN" dirty="0"/>
              <a:t>my</a:t>
            </a:r>
            <a:r>
              <a:rPr lang="zh-CN" altLang="en-US" dirty="0"/>
              <a:t> </a:t>
            </a:r>
            <a:r>
              <a:rPr lang="en-US" altLang="zh-CN" dirty="0"/>
              <a:t>bit</a:t>
            </a:r>
            <a:r>
              <a:rPr lang="zh-CN" altLang="en-US" dirty="0"/>
              <a:t> </a:t>
            </a:r>
            <a:r>
              <a:rPr lang="en-US" altLang="zh-CN" dirty="0"/>
              <a:t>on</a:t>
            </a:r>
            <a:r>
              <a:rPr lang="zh-CN" altLang="en-US" dirty="0"/>
              <a:t> </a:t>
            </a:r>
            <a:r>
              <a:rPr lang="en-US" altLang="zh-CN" dirty="0"/>
              <a:t>the</a:t>
            </a:r>
            <a:r>
              <a:rPr lang="zh-CN" altLang="en-US" dirty="0"/>
              <a:t> </a:t>
            </a:r>
            <a:r>
              <a:rPr lang="en-US" altLang="zh-CN" dirty="0"/>
              <a:t>blockchain,</a:t>
            </a:r>
            <a:r>
              <a:rPr lang="zh-CN" altLang="en-US" dirty="0"/>
              <a:t> </a:t>
            </a:r>
            <a:r>
              <a:rPr lang="en-US" altLang="zh-CN" dirty="0" err="1"/>
              <a:t>Ilan</a:t>
            </a:r>
            <a:r>
              <a:rPr lang="zh-CN" altLang="en-US" dirty="0"/>
              <a:t> </a:t>
            </a:r>
            <a:r>
              <a:rPr lang="en-US" altLang="zh-CN" dirty="0"/>
              <a:t>knows</a:t>
            </a:r>
            <a:r>
              <a:rPr lang="zh-CN" altLang="en-US" dirty="0"/>
              <a:t> </a:t>
            </a:r>
            <a:r>
              <a:rPr lang="en-US" altLang="zh-CN" dirty="0"/>
              <a:t>that</a:t>
            </a:r>
            <a:r>
              <a:rPr lang="zh-CN" altLang="en-US" dirty="0"/>
              <a:t> </a:t>
            </a:r>
            <a:r>
              <a:rPr lang="en-US" altLang="zh-CN" dirty="0"/>
              <a:t>he's</a:t>
            </a:r>
            <a:r>
              <a:rPr lang="zh-CN" altLang="en-US" dirty="0"/>
              <a:t> </a:t>
            </a:r>
            <a:r>
              <a:rPr lang="en-US" altLang="zh-CN" dirty="0" err="1"/>
              <a:t>gonna</a:t>
            </a:r>
            <a:r>
              <a:rPr lang="zh-CN" altLang="en-US" dirty="0"/>
              <a:t> </a:t>
            </a:r>
            <a:r>
              <a:rPr lang="en-US" altLang="zh-CN" dirty="0"/>
              <a:t>lose</a:t>
            </a:r>
            <a:r>
              <a:rPr lang="zh-CN" altLang="en-US" dirty="0"/>
              <a:t> </a:t>
            </a:r>
            <a:r>
              <a:rPr lang="en-US" altLang="zh-CN" dirty="0"/>
              <a:t>the</a:t>
            </a:r>
            <a:r>
              <a:rPr lang="zh-CN" altLang="en-US" dirty="0"/>
              <a:t> </a:t>
            </a:r>
            <a:r>
              <a:rPr lang="en-US" altLang="zh-CN" dirty="0"/>
              <a:t>game</a:t>
            </a:r>
            <a:r>
              <a:rPr lang="zh-CN" altLang="en-US" dirty="0"/>
              <a:t> </a:t>
            </a:r>
            <a:r>
              <a:rPr lang="en-US" altLang="zh-CN" dirty="0"/>
              <a:t>if</a:t>
            </a:r>
            <a:r>
              <a:rPr lang="zh-CN" altLang="en-US" dirty="0"/>
              <a:t> </a:t>
            </a:r>
            <a:r>
              <a:rPr lang="en-US" altLang="zh-CN" dirty="0"/>
              <a:t>he</a:t>
            </a:r>
            <a:r>
              <a:rPr lang="zh-CN" altLang="en-US" dirty="0"/>
              <a:t> </a:t>
            </a:r>
            <a:r>
              <a:rPr lang="en-US" altLang="zh-CN" dirty="0"/>
              <a:t>opens</a:t>
            </a:r>
            <a:r>
              <a:rPr lang="zh-CN" altLang="en-US" dirty="0"/>
              <a:t> </a:t>
            </a:r>
            <a:r>
              <a:rPr lang="en-US" altLang="zh-CN" dirty="0"/>
              <a:t>his</a:t>
            </a:r>
            <a:r>
              <a:rPr lang="zh-CN" altLang="en-US" dirty="0"/>
              <a:t> </a:t>
            </a:r>
            <a:r>
              <a:rPr lang="en-US" altLang="zh-CN" dirty="0"/>
              <a:t>bit.</a:t>
            </a:r>
            <a:r>
              <a:rPr lang="zh-CN" altLang="en-US" dirty="0"/>
              <a:t> </a:t>
            </a:r>
            <a:r>
              <a:rPr lang="en-US" altLang="zh-CN" dirty="0"/>
              <a:t>What</a:t>
            </a:r>
            <a:r>
              <a:rPr lang="zh-CN" altLang="en-US" dirty="0"/>
              <a:t> </a:t>
            </a:r>
            <a:r>
              <a:rPr lang="en-US" altLang="zh-CN" dirty="0"/>
              <a:t>if</a:t>
            </a:r>
            <a:r>
              <a:rPr lang="zh-CN" altLang="en-US" dirty="0"/>
              <a:t> </a:t>
            </a:r>
            <a:r>
              <a:rPr lang="en-US" altLang="zh-CN" dirty="0" err="1"/>
              <a:t>Ilan</a:t>
            </a:r>
            <a:r>
              <a:rPr lang="zh-CN" altLang="en-US" dirty="0"/>
              <a:t> </a:t>
            </a:r>
            <a:r>
              <a:rPr lang="en-US" altLang="zh-CN" dirty="0"/>
              <a:t>refuse</a:t>
            </a:r>
            <a:r>
              <a:rPr lang="zh-CN" altLang="en-US" dirty="0"/>
              <a:t> </a:t>
            </a:r>
            <a:r>
              <a:rPr lang="en-US" altLang="zh-CN" dirty="0"/>
              <a:t>to</a:t>
            </a:r>
            <a:r>
              <a:rPr lang="zh-CN" altLang="en-US" dirty="0"/>
              <a:t> </a:t>
            </a:r>
            <a:r>
              <a:rPr lang="en-US" altLang="zh-CN" dirty="0"/>
              <a:t>open</a:t>
            </a:r>
            <a:r>
              <a:rPr lang="zh-CN" altLang="en-US" dirty="0"/>
              <a:t> </a:t>
            </a:r>
            <a:r>
              <a:rPr lang="en-US" altLang="zh-CN" dirty="0"/>
              <a:t>his</a:t>
            </a:r>
            <a:r>
              <a:rPr lang="zh-CN" altLang="en-US" dirty="0"/>
              <a:t> </a:t>
            </a:r>
            <a:r>
              <a:rPr lang="en-US" altLang="zh-CN" dirty="0"/>
              <a:t>commitments?</a:t>
            </a:r>
            <a:r>
              <a:rPr lang="zh-CN" altLang="en-US" dirty="0"/>
              <a:t> </a:t>
            </a:r>
            <a:r>
              <a:rPr lang="en-US" altLang="zh-CN" dirty="0"/>
              <a:t>In</a:t>
            </a:r>
            <a:r>
              <a:rPr lang="zh-CN" altLang="en-US" dirty="0"/>
              <a:t> </a:t>
            </a:r>
            <a:r>
              <a:rPr lang="en-US" altLang="zh-CN" dirty="0"/>
              <a:t>this</a:t>
            </a:r>
            <a:r>
              <a:rPr lang="zh-CN" altLang="en-US" dirty="0"/>
              <a:t> </a:t>
            </a:r>
            <a:r>
              <a:rPr lang="en-US" altLang="zh-CN" dirty="0"/>
              <a:t>case,</a:t>
            </a:r>
            <a:r>
              <a:rPr lang="zh-CN" altLang="en-US" dirty="0"/>
              <a:t> </a:t>
            </a:r>
            <a:r>
              <a:rPr lang="en-US" altLang="zh-CN" dirty="0"/>
              <a:t>I</a:t>
            </a:r>
            <a:r>
              <a:rPr lang="zh-CN" altLang="en-US" dirty="0"/>
              <a:t> </a:t>
            </a:r>
            <a:r>
              <a:rPr lang="en-US" altLang="zh-CN" dirty="0"/>
              <a:t>just</a:t>
            </a:r>
            <a:r>
              <a:rPr lang="zh-CN" altLang="en-US" dirty="0"/>
              <a:t> </a:t>
            </a:r>
            <a:r>
              <a:rPr lang="en-US" altLang="zh-CN" dirty="0"/>
              <a:t>automatically</a:t>
            </a:r>
            <a:r>
              <a:rPr lang="zh-CN" altLang="en-US" dirty="0"/>
              <a:t> </a:t>
            </a:r>
            <a:r>
              <a:rPr lang="en-US" altLang="zh-CN" dirty="0"/>
              <a:t>wins</a:t>
            </a:r>
            <a:r>
              <a:rPr lang="zh-CN" altLang="en-US" dirty="0"/>
              <a:t> </a:t>
            </a:r>
            <a:r>
              <a:rPr lang="en-US" altLang="zh-CN" dirty="0"/>
              <a:t>and</a:t>
            </a:r>
            <a:r>
              <a:rPr lang="zh-CN" altLang="en-US" dirty="0"/>
              <a:t> </a:t>
            </a:r>
            <a:r>
              <a:rPr lang="en-US" altLang="zh-CN" dirty="0"/>
              <a:t>the</a:t>
            </a:r>
            <a:r>
              <a:rPr lang="zh-CN" altLang="en-US" dirty="0"/>
              <a:t> </a:t>
            </a:r>
            <a:r>
              <a:rPr lang="en-US" altLang="zh-CN" dirty="0"/>
              <a:t>output</a:t>
            </a:r>
            <a:r>
              <a:rPr lang="zh-CN" altLang="en-US" dirty="0"/>
              <a:t> </a:t>
            </a:r>
            <a:r>
              <a:rPr lang="en-US" altLang="zh-CN" dirty="0"/>
              <a:t>will</a:t>
            </a:r>
            <a:r>
              <a:rPr lang="zh-CN" altLang="en-US" dirty="0"/>
              <a:t> </a:t>
            </a:r>
            <a:r>
              <a:rPr lang="en-US" altLang="zh-CN" dirty="0"/>
              <a:t>be</a:t>
            </a:r>
            <a:r>
              <a:rPr lang="zh-CN" altLang="en-US" dirty="0"/>
              <a:t> </a:t>
            </a:r>
            <a:r>
              <a:rPr lang="en-US" altLang="zh-CN" dirty="0"/>
              <a:t>1.</a:t>
            </a:r>
            <a:r>
              <a:rPr lang="zh-CN" altLang="en-US" dirty="0"/>
              <a:t> </a:t>
            </a:r>
            <a:endParaRPr lang="en-US" altLang="zh-CN" dirty="0"/>
          </a:p>
          <a:p>
            <a:r>
              <a:rPr lang="en-US" altLang="zh-CN" dirty="0"/>
              <a:t>This</a:t>
            </a:r>
            <a:r>
              <a:rPr lang="zh-CN" altLang="en-US" dirty="0"/>
              <a:t> </a:t>
            </a:r>
            <a:r>
              <a:rPr lang="en-US" altLang="zh-CN" dirty="0"/>
              <a:t>is</a:t>
            </a:r>
            <a:r>
              <a:rPr lang="zh-CN" altLang="en-US" dirty="0"/>
              <a:t> </a:t>
            </a:r>
            <a:r>
              <a:rPr lang="en-US" altLang="zh-CN" dirty="0"/>
              <a:t>the</a:t>
            </a:r>
            <a:r>
              <a:rPr lang="zh-CN" altLang="en-US" dirty="0"/>
              <a:t> </a:t>
            </a:r>
            <a:r>
              <a:rPr lang="en-US" altLang="zh-CN" dirty="0"/>
              <a:t>famous</a:t>
            </a:r>
            <a:r>
              <a:rPr lang="zh-CN" altLang="en-US" dirty="0"/>
              <a:t> </a:t>
            </a:r>
            <a:r>
              <a:rPr lang="en-US" altLang="zh-CN" dirty="0"/>
              <a:t>Blum’s</a:t>
            </a:r>
            <a:r>
              <a:rPr lang="zh-CN" altLang="en-US" dirty="0"/>
              <a:t> </a:t>
            </a:r>
            <a:r>
              <a:rPr lang="en-US" altLang="zh-CN" dirty="0"/>
              <a:t>coin</a:t>
            </a:r>
            <a:r>
              <a:rPr lang="zh-CN" altLang="en-US" dirty="0"/>
              <a:t> </a:t>
            </a:r>
            <a:r>
              <a:rPr lang="en-US" altLang="zh-CN" dirty="0"/>
              <a:t>toss</a:t>
            </a:r>
            <a:r>
              <a:rPr lang="zh-CN" altLang="en-US" dirty="0"/>
              <a:t> </a:t>
            </a:r>
            <a:r>
              <a:rPr lang="en-US" altLang="zh-CN" dirty="0"/>
              <a:t>protocol.</a:t>
            </a:r>
            <a:r>
              <a:rPr lang="zh-CN" altLang="en-US" dirty="0"/>
              <a:t> </a:t>
            </a:r>
            <a:r>
              <a:rPr lang="en-US" altLang="zh-CN" dirty="0"/>
              <a:t>it</a:t>
            </a:r>
            <a:r>
              <a:rPr lang="zh-CN" altLang="en-US" dirty="0"/>
              <a:t> </a:t>
            </a:r>
            <a:r>
              <a:rPr lang="en-US" altLang="zh-CN" dirty="0"/>
              <a:t>guarantees</a:t>
            </a:r>
            <a:r>
              <a:rPr lang="zh-CN" altLang="en-US" dirty="0"/>
              <a:t> </a:t>
            </a:r>
            <a:r>
              <a:rPr lang="en-US" altLang="zh-CN" dirty="0"/>
              <a:t>that</a:t>
            </a:r>
            <a:r>
              <a:rPr lang="zh-CN" altLang="en-US" dirty="0"/>
              <a:t> </a:t>
            </a:r>
            <a:r>
              <a:rPr lang="en-US" altLang="zh-CN" dirty="0"/>
              <a:t>a</a:t>
            </a:r>
            <a:r>
              <a:rPr lang="zh-CN" altLang="en-US" dirty="0"/>
              <a:t> </a:t>
            </a:r>
            <a:r>
              <a:rPr lang="en-US" altLang="zh-CN" dirty="0"/>
              <a:t>strategic</a:t>
            </a:r>
            <a:r>
              <a:rPr lang="zh-CN" altLang="en-US" dirty="0"/>
              <a:t> </a:t>
            </a:r>
            <a:r>
              <a:rPr lang="en-US" altLang="zh-CN" dirty="0"/>
              <a:t>player</a:t>
            </a:r>
            <a:r>
              <a:rPr lang="zh-CN" altLang="en-US" dirty="0"/>
              <a:t> </a:t>
            </a:r>
            <a:r>
              <a:rPr lang="en-US" altLang="zh-CN" dirty="0"/>
              <a:t>like</a:t>
            </a:r>
            <a:r>
              <a:rPr lang="zh-CN" altLang="en-US" dirty="0"/>
              <a:t> </a:t>
            </a:r>
            <a:r>
              <a:rPr lang="en-US" altLang="zh-CN" dirty="0" err="1"/>
              <a:t>Ilan</a:t>
            </a:r>
            <a:r>
              <a:rPr lang="zh-CN" altLang="en-US" dirty="0"/>
              <a:t> </a:t>
            </a:r>
            <a:r>
              <a:rPr lang="en-US" altLang="zh-CN" dirty="0"/>
              <a:t>cannot</a:t>
            </a:r>
            <a:r>
              <a:rPr lang="zh-CN" altLang="en-US" dirty="0"/>
              <a:t> </a:t>
            </a:r>
            <a:r>
              <a:rPr lang="en-US" altLang="zh-CN" dirty="0"/>
              <a:t>bias</a:t>
            </a:r>
            <a:r>
              <a:rPr lang="zh-CN" altLang="en-US" dirty="0"/>
              <a:t> </a:t>
            </a:r>
            <a:r>
              <a:rPr lang="en-US" altLang="zh-CN" dirty="0"/>
              <a:t>the</a:t>
            </a:r>
            <a:r>
              <a:rPr lang="zh-CN" altLang="en-US" dirty="0"/>
              <a:t> </a:t>
            </a:r>
            <a:r>
              <a:rPr lang="en-US" altLang="zh-CN" dirty="0"/>
              <a:t>output</a:t>
            </a:r>
            <a:r>
              <a:rPr lang="zh-CN" altLang="en-US" dirty="0"/>
              <a:t> </a:t>
            </a:r>
            <a:r>
              <a:rPr lang="en-US" altLang="zh-CN" dirty="0"/>
              <a:t>towards</a:t>
            </a:r>
            <a:r>
              <a:rPr lang="zh-CN" altLang="en-US" dirty="0"/>
              <a:t> </a:t>
            </a:r>
            <a:r>
              <a:rPr lang="en-US" altLang="zh-CN" dirty="0"/>
              <a:t>his</a:t>
            </a:r>
            <a:r>
              <a:rPr lang="zh-CN" altLang="en-US" dirty="0"/>
              <a:t> </a:t>
            </a:r>
            <a:r>
              <a:rPr lang="en-US" altLang="zh-CN" dirty="0"/>
              <a:t>preference.</a:t>
            </a:r>
            <a:endParaRPr lang="en-US" dirty="0"/>
          </a:p>
        </p:txBody>
      </p:sp>
      <p:sp>
        <p:nvSpPr>
          <p:cNvPr id="4" name="Slide Number Placeholder 3"/>
          <p:cNvSpPr>
            <a:spLocks noGrp="1"/>
          </p:cNvSpPr>
          <p:nvPr>
            <p:ph type="sldNum" sz="quarter" idx="5"/>
          </p:nvPr>
        </p:nvSpPr>
        <p:spPr/>
        <p:txBody>
          <a:bodyPr/>
          <a:lstStyle/>
          <a:p>
            <a:fld id="{73A4F0A2-54B9-A949-9683-2B45FAC05789}" type="slidenum">
              <a:rPr lang="en-US" smtClean="0"/>
              <a:t>5</a:t>
            </a:fld>
            <a:endParaRPr lang="en-US"/>
          </a:p>
        </p:txBody>
      </p:sp>
    </p:spTree>
    <p:extLst>
      <p:ext uri="{BB962C8B-B14F-4D97-AF65-F5344CB8AC3E}">
        <p14:creationId xmlns:p14="http://schemas.microsoft.com/office/powerpoint/2010/main" val="3426607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Formally,</a:t>
            </a:r>
            <a:r>
              <a:rPr lang="zh-CN" altLang="en-US" dirty="0"/>
              <a:t> </a:t>
            </a:r>
            <a:r>
              <a:rPr lang="en-US" altLang="zh-CN" dirty="0"/>
              <a:t>in</a:t>
            </a:r>
            <a:r>
              <a:rPr lang="zh-CN" altLang="en-US" dirty="0"/>
              <a:t> </a:t>
            </a:r>
            <a:r>
              <a:rPr lang="en-US" altLang="zh-CN" dirty="0"/>
              <a:t>a</a:t>
            </a:r>
            <a:r>
              <a:rPr lang="zh-CN" altLang="en-US" dirty="0"/>
              <a:t> </a:t>
            </a:r>
            <a:r>
              <a:rPr lang="en-US" altLang="zh-CN" dirty="0"/>
              <a:t>coin</a:t>
            </a:r>
            <a:r>
              <a:rPr lang="zh-CN" altLang="en-US" dirty="0"/>
              <a:t> </a:t>
            </a:r>
            <a:r>
              <a:rPr lang="en-US" altLang="zh-CN" dirty="0"/>
              <a:t>toss</a:t>
            </a:r>
            <a:r>
              <a:rPr lang="zh-CN" altLang="en-US" dirty="0"/>
              <a:t> </a:t>
            </a:r>
            <a:r>
              <a:rPr lang="en-US" altLang="zh-CN" dirty="0"/>
              <a:t>protocol,</a:t>
            </a:r>
            <a:r>
              <a:rPr lang="zh-CN" altLang="en-US" dirty="0"/>
              <a:t> </a:t>
            </a:r>
            <a:r>
              <a:rPr lang="en-US" altLang="zh-CN" dirty="0"/>
              <a:t>the</a:t>
            </a:r>
            <a:r>
              <a:rPr lang="zh-CN" altLang="en-US" dirty="0"/>
              <a:t> </a:t>
            </a:r>
            <a:r>
              <a:rPr lang="en-US" altLang="zh-CN" dirty="0"/>
              <a:t>goal</a:t>
            </a:r>
            <a:r>
              <a:rPr lang="zh-CN" altLang="en-US" dirty="0"/>
              <a:t> </a:t>
            </a:r>
            <a:r>
              <a:rPr lang="en-US" altLang="zh-CN" dirty="0"/>
              <a:t>is</a:t>
            </a:r>
            <a:r>
              <a:rPr lang="zh-CN" altLang="en-US" dirty="0"/>
              <a:t> </a:t>
            </a:r>
            <a:r>
              <a:rPr lang="en-US" altLang="zh-CN" dirty="0"/>
              <a:t>to</a:t>
            </a:r>
            <a:r>
              <a:rPr lang="zh-CN" altLang="en-US" dirty="0"/>
              <a:t> </a:t>
            </a:r>
            <a:r>
              <a:rPr lang="en-US" altLang="zh-CN" dirty="0"/>
              <a:t>toss</a:t>
            </a:r>
            <a:r>
              <a:rPr lang="zh-CN" altLang="en-US" dirty="0"/>
              <a:t> </a:t>
            </a:r>
            <a:r>
              <a:rPr lang="en-US" altLang="zh-CN" dirty="0"/>
              <a:t>a</a:t>
            </a:r>
            <a:r>
              <a:rPr lang="zh-CN" altLang="en-US" dirty="0"/>
              <a:t> </a:t>
            </a:r>
            <a:r>
              <a:rPr lang="en-US" altLang="zh-CN" dirty="0"/>
              <a:t>random</a:t>
            </a:r>
            <a:r>
              <a:rPr lang="zh-CN" altLang="en-US" dirty="0"/>
              <a:t> </a:t>
            </a:r>
            <a:r>
              <a:rPr lang="en-US" altLang="zh-CN" dirty="0"/>
              <a:t>coin.</a:t>
            </a:r>
            <a:r>
              <a:rPr lang="zh-CN" altLang="en-US" dirty="0"/>
              <a:t> </a:t>
            </a:r>
            <a:r>
              <a:rPr lang="en-US" altLang="zh-CN" dirty="0"/>
              <a:t>The</a:t>
            </a:r>
            <a:r>
              <a:rPr lang="zh-CN" altLang="en-US" dirty="0"/>
              <a:t> </a:t>
            </a:r>
            <a:r>
              <a:rPr lang="en-US" altLang="zh-CN" dirty="0"/>
              <a:t>fairness</a:t>
            </a:r>
            <a:r>
              <a:rPr lang="zh-CN" altLang="en-US" dirty="0"/>
              <a:t> </a:t>
            </a:r>
            <a:r>
              <a:rPr lang="en-US" altLang="zh-CN" dirty="0"/>
              <a:t>notion</a:t>
            </a:r>
            <a:r>
              <a:rPr lang="zh-CN" altLang="en-US" dirty="0"/>
              <a:t> </a:t>
            </a:r>
            <a:r>
              <a:rPr lang="en-US" altLang="zh-CN" dirty="0"/>
              <a:t>considered</a:t>
            </a:r>
            <a:r>
              <a:rPr lang="zh-CN" altLang="en-US" dirty="0"/>
              <a:t> </a:t>
            </a:r>
            <a:r>
              <a:rPr lang="en-US" altLang="zh-CN" dirty="0"/>
              <a:t>in</a:t>
            </a:r>
            <a:r>
              <a:rPr lang="zh-CN" altLang="en-US" dirty="0"/>
              <a:t> </a:t>
            </a:r>
            <a:r>
              <a:rPr lang="en-US" altLang="zh-CN" dirty="0"/>
              <a:t>traditional</a:t>
            </a:r>
            <a:r>
              <a:rPr lang="zh-CN" altLang="en-US" dirty="0"/>
              <a:t> </a:t>
            </a:r>
            <a:r>
              <a:rPr lang="en-US" altLang="zh-CN" dirty="0"/>
              <a:t>crypto</a:t>
            </a:r>
            <a:r>
              <a:rPr lang="zh-CN" altLang="en-US" dirty="0"/>
              <a:t> </a:t>
            </a:r>
            <a:r>
              <a:rPr lang="en-US" altLang="zh-CN" dirty="0"/>
              <a:t>literature</a:t>
            </a:r>
            <a:r>
              <a:rPr lang="zh-CN" altLang="en-US" dirty="0"/>
              <a:t> </a:t>
            </a:r>
            <a:r>
              <a:rPr lang="en-US" altLang="zh-CN" dirty="0"/>
              <a:t>is</a:t>
            </a:r>
            <a:r>
              <a:rPr lang="zh-CN" altLang="en-US" dirty="0"/>
              <a:t> </a:t>
            </a:r>
            <a:r>
              <a:rPr lang="en-US" altLang="zh-CN" dirty="0"/>
              <a:t>called</a:t>
            </a:r>
            <a:r>
              <a:rPr lang="zh-CN" altLang="en-US" dirty="0"/>
              <a:t> </a:t>
            </a:r>
            <a:r>
              <a:rPr lang="en-US" altLang="zh-CN" dirty="0"/>
              <a:t>strong</a:t>
            </a:r>
            <a:r>
              <a:rPr lang="zh-CN" altLang="en-US" dirty="0"/>
              <a:t> </a:t>
            </a:r>
            <a:r>
              <a:rPr lang="en-US" altLang="zh-CN" dirty="0"/>
              <a:t>fairness,</a:t>
            </a:r>
            <a:r>
              <a:rPr lang="zh-CN" altLang="en-US" dirty="0"/>
              <a:t> </a:t>
            </a:r>
            <a:r>
              <a:rPr lang="en-US" altLang="zh-CN" dirty="0"/>
              <a:t>or</a:t>
            </a:r>
            <a:r>
              <a:rPr lang="zh-CN" altLang="en-US" dirty="0"/>
              <a:t> </a:t>
            </a:r>
            <a:r>
              <a:rPr lang="en-US" altLang="zh-CN" dirty="0" err="1"/>
              <a:t>unbiasability</a:t>
            </a:r>
            <a:r>
              <a:rPr lang="en-US" altLang="zh-CN" dirty="0"/>
              <a:t>,</a:t>
            </a:r>
            <a:r>
              <a:rPr lang="zh-CN" altLang="en-US" dirty="0"/>
              <a:t> </a:t>
            </a:r>
            <a:r>
              <a:rPr lang="en-US" altLang="zh-CN" dirty="0"/>
              <a:t>which</a:t>
            </a:r>
            <a:r>
              <a:rPr lang="zh-CN" altLang="en-US" dirty="0"/>
              <a:t> </a:t>
            </a:r>
            <a:r>
              <a:rPr lang="en-US" altLang="zh-CN" dirty="0"/>
              <a:t>requires</a:t>
            </a:r>
            <a:r>
              <a:rPr lang="zh-CN" altLang="en-US" dirty="0"/>
              <a:t> </a:t>
            </a:r>
            <a:r>
              <a:rPr lang="en-US" altLang="zh-CN" dirty="0"/>
              <a:t>that</a:t>
            </a:r>
            <a:r>
              <a:rPr lang="zh-CN" altLang="en-US" dirty="0"/>
              <a:t> </a:t>
            </a:r>
            <a:r>
              <a:rPr lang="en-US" altLang="zh-CN" dirty="0"/>
              <a:t>a</a:t>
            </a:r>
            <a:r>
              <a:rPr lang="zh-CN" altLang="en-US" dirty="0"/>
              <a:t> </a:t>
            </a:r>
            <a:r>
              <a:rPr lang="en-US" altLang="zh-CN" dirty="0"/>
              <a:t>strategic</a:t>
            </a:r>
            <a:r>
              <a:rPr lang="zh-CN" altLang="en-US" dirty="0"/>
              <a:t> </a:t>
            </a:r>
            <a:r>
              <a:rPr lang="en-US" altLang="zh-CN" dirty="0"/>
              <a:t>player</a:t>
            </a:r>
            <a:r>
              <a:rPr lang="zh-CN" altLang="en-US" dirty="0"/>
              <a:t> </a:t>
            </a:r>
            <a:r>
              <a:rPr lang="en-US" altLang="zh-CN" dirty="0"/>
              <a:t>cannot</a:t>
            </a:r>
            <a:r>
              <a:rPr lang="zh-CN" altLang="en-US" dirty="0"/>
              <a:t> </a:t>
            </a:r>
            <a:r>
              <a:rPr lang="en-US" altLang="zh-CN" dirty="0"/>
              <a:t>bias</a:t>
            </a:r>
            <a:r>
              <a:rPr lang="zh-CN" altLang="en-US" dirty="0"/>
              <a:t> </a:t>
            </a:r>
            <a:r>
              <a:rPr lang="en-US" altLang="zh-CN" dirty="0"/>
              <a:t>the</a:t>
            </a:r>
            <a:r>
              <a:rPr lang="zh-CN" altLang="en-US" dirty="0"/>
              <a:t> </a:t>
            </a:r>
            <a:r>
              <a:rPr lang="en-US" altLang="zh-CN" dirty="0"/>
              <a:t>output</a:t>
            </a:r>
            <a:r>
              <a:rPr lang="zh-CN" altLang="en-US" dirty="0"/>
              <a:t> </a:t>
            </a:r>
            <a:r>
              <a:rPr lang="en-US" altLang="zh-CN" dirty="0"/>
              <a:t>towards</a:t>
            </a:r>
            <a:r>
              <a:rPr lang="zh-CN" altLang="en-US" dirty="0"/>
              <a:t> </a:t>
            </a:r>
            <a:r>
              <a:rPr lang="en-US" altLang="zh-CN" dirty="0"/>
              <a:t>either</a:t>
            </a:r>
            <a:r>
              <a:rPr lang="zh-CN" altLang="en-US" dirty="0"/>
              <a:t> </a:t>
            </a:r>
            <a:r>
              <a:rPr lang="en-US" altLang="zh-CN" dirty="0"/>
              <a:t>direction,</a:t>
            </a:r>
            <a:r>
              <a:rPr lang="zh-CN" altLang="en-US" dirty="0"/>
              <a:t> </a:t>
            </a:r>
            <a:r>
              <a:rPr lang="en-US" altLang="zh-CN" dirty="0"/>
              <a:t>Unfortunately,</a:t>
            </a:r>
            <a:r>
              <a:rPr lang="zh-CN" altLang="en-US" dirty="0"/>
              <a:t> </a:t>
            </a:r>
            <a:r>
              <a:rPr lang="en-US" altLang="zh-CN" dirty="0"/>
              <a:t>this</a:t>
            </a:r>
            <a:r>
              <a:rPr lang="zh-CN" altLang="en-US" dirty="0"/>
              <a:t> </a:t>
            </a:r>
            <a:r>
              <a:rPr lang="en-US" altLang="zh-CN" dirty="0"/>
              <a:t>is</a:t>
            </a:r>
            <a:r>
              <a:rPr lang="zh-CN" altLang="en-US" dirty="0"/>
              <a:t> </a:t>
            </a:r>
            <a:r>
              <a:rPr lang="en-US" altLang="zh-CN" dirty="0"/>
              <a:t>shown</a:t>
            </a:r>
            <a:r>
              <a:rPr lang="zh-CN" altLang="en-US" dirty="0"/>
              <a:t> </a:t>
            </a:r>
            <a:r>
              <a:rPr lang="en-US" altLang="zh-CN" dirty="0"/>
              <a:t>to</a:t>
            </a:r>
            <a:r>
              <a:rPr lang="zh-CN" altLang="en-US" dirty="0"/>
              <a:t> </a:t>
            </a:r>
            <a:r>
              <a:rPr lang="en-US" altLang="zh-CN" dirty="0"/>
              <a:t>be</a:t>
            </a:r>
            <a:r>
              <a:rPr lang="zh-CN" altLang="en-US" dirty="0"/>
              <a:t> </a:t>
            </a:r>
            <a:r>
              <a:rPr lang="en-US" altLang="zh-CN" dirty="0"/>
              <a:t>impossible</a:t>
            </a:r>
            <a:r>
              <a:rPr lang="zh-CN" altLang="en-US" dirty="0"/>
              <a:t> </a:t>
            </a:r>
            <a:r>
              <a:rPr lang="en-US" altLang="zh-CN" dirty="0"/>
              <a:t>with</a:t>
            </a:r>
            <a:r>
              <a:rPr lang="zh-CN" altLang="en-US" dirty="0"/>
              <a:t> </a:t>
            </a:r>
            <a:r>
              <a:rPr lang="en-US" altLang="zh-CN" dirty="0" err="1"/>
              <a:t>polynomially</a:t>
            </a:r>
            <a:r>
              <a:rPr lang="zh-CN" altLang="en-US" dirty="0"/>
              <a:t> </a:t>
            </a:r>
            <a:r>
              <a:rPr lang="en-US" altLang="zh-CN" dirty="0"/>
              <a:t>many</a:t>
            </a:r>
            <a:r>
              <a:rPr lang="zh-CN" altLang="en-US" dirty="0"/>
              <a:t> </a:t>
            </a:r>
            <a:r>
              <a:rPr lang="en-US" altLang="zh-CN" dirty="0"/>
              <a:t>rounds</a:t>
            </a:r>
            <a:r>
              <a:rPr lang="zh-CN" altLang="en-US" dirty="0"/>
              <a:t> </a:t>
            </a:r>
            <a:r>
              <a:rPr lang="en-US" altLang="zh-CN" dirty="0"/>
              <a:t>against</a:t>
            </a:r>
            <a:r>
              <a:rPr lang="zh-CN" altLang="en-US" dirty="0"/>
              <a:t> </a:t>
            </a:r>
            <a:r>
              <a:rPr lang="en-US" altLang="zh-CN" dirty="0"/>
              <a:t>majority</a:t>
            </a:r>
            <a:r>
              <a:rPr lang="zh-CN" altLang="en-US" dirty="0"/>
              <a:t> </a:t>
            </a:r>
            <a:r>
              <a:rPr lang="en-US" altLang="zh-CN" dirty="0"/>
              <a:t>sized</a:t>
            </a:r>
            <a:r>
              <a:rPr lang="zh-CN" altLang="en-US" dirty="0"/>
              <a:t> </a:t>
            </a:r>
            <a:r>
              <a:rPr lang="en-US" altLang="zh-CN" dirty="0"/>
              <a:t>coalition</a:t>
            </a:r>
            <a:r>
              <a:rPr lang="zh-CN" altLang="en-US" dirty="0"/>
              <a:t> </a:t>
            </a:r>
            <a:r>
              <a:rPr lang="en-US" altLang="zh-CN" dirty="0"/>
              <a:t>by</a:t>
            </a:r>
            <a:r>
              <a:rPr lang="zh-CN" altLang="en-US" dirty="0"/>
              <a:t> </a:t>
            </a:r>
            <a:r>
              <a:rPr lang="en-US" altLang="zh-CN" dirty="0"/>
              <a:t>Cleve</a:t>
            </a:r>
            <a:r>
              <a:rPr lang="zh-CN" altLang="en-US" dirty="0"/>
              <a:t> </a:t>
            </a:r>
            <a:r>
              <a:rPr lang="en-US" altLang="zh-CN" dirty="0"/>
              <a:t>in</a:t>
            </a:r>
            <a:r>
              <a:rPr lang="zh-CN" altLang="en-US" dirty="0"/>
              <a:t> </a:t>
            </a:r>
            <a:r>
              <a:rPr lang="en-US" altLang="zh-CN" dirty="0"/>
              <a:t>1986.</a:t>
            </a:r>
            <a:r>
              <a:rPr lang="zh-CN" altLang="en-US" dirty="0"/>
              <a:t> </a:t>
            </a:r>
            <a:r>
              <a:rPr lang="en-US" altLang="zh-CN" dirty="0"/>
              <a:t>Indeed,</a:t>
            </a:r>
            <a:r>
              <a:rPr lang="zh-CN" altLang="en-US" dirty="0"/>
              <a:t> </a:t>
            </a:r>
            <a:r>
              <a:rPr lang="en-US" altLang="zh-CN" dirty="0"/>
              <a:t>even</a:t>
            </a:r>
            <a:r>
              <a:rPr lang="zh-CN" altLang="en-US" dirty="0"/>
              <a:t> </a:t>
            </a:r>
            <a:r>
              <a:rPr lang="en-US" altLang="zh-CN" dirty="0"/>
              <a:t>in</a:t>
            </a:r>
            <a:r>
              <a:rPr lang="zh-CN" altLang="en-US" dirty="0"/>
              <a:t> </a:t>
            </a:r>
            <a:r>
              <a:rPr lang="en-US" altLang="zh-CN" dirty="0"/>
              <a:t>Blum’s</a:t>
            </a:r>
            <a:r>
              <a:rPr lang="zh-CN" altLang="en-US" dirty="0"/>
              <a:t> </a:t>
            </a:r>
            <a:r>
              <a:rPr lang="en-US" altLang="zh-CN" dirty="0"/>
              <a:t>coin</a:t>
            </a:r>
            <a:r>
              <a:rPr lang="zh-CN" altLang="en-US" dirty="0"/>
              <a:t> </a:t>
            </a:r>
            <a:r>
              <a:rPr lang="en-US" altLang="zh-CN" dirty="0"/>
              <a:t>toss</a:t>
            </a:r>
            <a:r>
              <a:rPr lang="zh-CN" altLang="en-US" dirty="0"/>
              <a:t> </a:t>
            </a:r>
            <a:r>
              <a:rPr lang="en-US" altLang="zh-CN" dirty="0"/>
              <a:t>we</a:t>
            </a:r>
            <a:r>
              <a:rPr lang="zh-CN" altLang="en-US" dirty="0"/>
              <a:t> </a:t>
            </a:r>
            <a:r>
              <a:rPr lang="en-US" altLang="zh-CN" dirty="0"/>
              <a:t>just</a:t>
            </a:r>
            <a:r>
              <a:rPr lang="zh-CN" altLang="en-US" dirty="0"/>
              <a:t> </a:t>
            </a:r>
            <a:r>
              <a:rPr lang="en-US" altLang="zh-CN" dirty="0"/>
              <a:t>saw,</a:t>
            </a:r>
            <a:r>
              <a:rPr lang="zh-CN" altLang="en-US" dirty="0"/>
              <a:t> </a:t>
            </a:r>
            <a:r>
              <a:rPr lang="en-US" altLang="zh-CN" dirty="0" err="1"/>
              <a:t>Ilan</a:t>
            </a:r>
            <a:r>
              <a:rPr lang="zh-CN" altLang="en-US" dirty="0"/>
              <a:t> </a:t>
            </a:r>
            <a:r>
              <a:rPr lang="en-US" altLang="zh-CN" dirty="0"/>
              <a:t>can</a:t>
            </a:r>
            <a:r>
              <a:rPr lang="zh-CN" altLang="en-US" dirty="0"/>
              <a:t> </a:t>
            </a:r>
            <a:r>
              <a:rPr lang="en-US" altLang="zh-CN" dirty="0"/>
              <a:t>always</a:t>
            </a:r>
            <a:r>
              <a:rPr lang="zh-CN" altLang="en-US" dirty="0"/>
              <a:t> </a:t>
            </a:r>
            <a:r>
              <a:rPr lang="en-US" altLang="zh-CN" dirty="0"/>
              <a:t>bias</a:t>
            </a:r>
            <a:r>
              <a:rPr lang="zh-CN" altLang="en-US" dirty="0"/>
              <a:t> </a:t>
            </a:r>
            <a:r>
              <a:rPr lang="en-US" altLang="zh-CN" dirty="0"/>
              <a:t>the</a:t>
            </a:r>
            <a:r>
              <a:rPr lang="zh-CN" altLang="en-US" dirty="0"/>
              <a:t> </a:t>
            </a:r>
            <a:r>
              <a:rPr lang="en-US" altLang="zh-CN" dirty="0"/>
              <a:t>output</a:t>
            </a:r>
            <a:r>
              <a:rPr lang="zh-CN" altLang="en-US" dirty="0"/>
              <a:t> </a:t>
            </a:r>
            <a:r>
              <a:rPr lang="en-US" altLang="zh-CN" dirty="0"/>
              <a:t>towards</a:t>
            </a:r>
            <a:r>
              <a:rPr lang="zh-CN" altLang="en-US" dirty="0"/>
              <a:t> </a:t>
            </a:r>
            <a:r>
              <a:rPr lang="en-US" altLang="zh-CN" dirty="0"/>
              <a:t>1</a:t>
            </a:r>
            <a:r>
              <a:rPr lang="zh-CN" altLang="en-US" dirty="0"/>
              <a:t> </a:t>
            </a:r>
            <a:r>
              <a:rPr lang="en-US" altLang="zh-CN" dirty="0"/>
              <a:t>by</a:t>
            </a:r>
            <a:r>
              <a:rPr lang="zh-CN" altLang="en-US" dirty="0"/>
              <a:t> </a:t>
            </a:r>
            <a:r>
              <a:rPr lang="en-US" altLang="zh-CN" dirty="0"/>
              <a:t>refusing</a:t>
            </a:r>
            <a:r>
              <a:rPr lang="zh-CN" altLang="en-US" dirty="0"/>
              <a:t> </a:t>
            </a:r>
            <a:r>
              <a:rPr lang="en-US" altLang="zh-CN" dirty="0"/>
              <a:t>to</a:t>
            </a:r>
            <a:r>
              <a:rPr lang="zh-CN" altLang="en-US" dirty="0"/>
              <a:t> </a:t>
            </a:r>
            <a:r>
              <a:rPr lang="en-US" altLang="zh-CN" dirty="0"/>
              <a:t>open</a:t>
            </a:r>
            <a:r>
              <a:rPr lang="zh-CN" altLang="en-US" dirty="0"/>
              <a:t> </a:t>
            </a:r>
            <a:r>
              <a:rPr lang="en-US" altLang="zh-CN" dirty="0"/>
              <a:t>the</a:t>
            </a:r>
            <a:r>
              <a:rPr lang="zh-CN" altLang="en-US" dirty="0"/>
              <a:t> </a:t>
            </a:r>
            <a:r>
              <a:rPr lang="en-US" altLang="zh-CN" dirty="0"/>
              <a:t>commitment. The</a:t>
            </a:r>
            <a:r>
              <a:rPr lang="zh-CN" altLang="en-US" dirty="0"/>
              <a:t> </a:t>
            </a:r>
            <a:r>
              <a:rPr lang="en-US" altLang="zh-CN" dirty="0"/>
              <a:t>fairness</a:t>
            </a:r>
            <a:r>
              <a:rPr lang="zh-CN" altLang="en-US" dirty="0"/>
              <a:t> </a:t>
            </a:r>
            <a:r>
              <a:rPr lang="en-US" altLang="zh-CN" dirty="0"/>
              <a:t>achieves</a:t>
            </a:r>
            <a:r>
              <a:rPr lang="zh-CN" altLang="en-US" dirty="0"/>
              <a:t> </a:t>
            </a:r>
            <a:r>
              <a:rPr lang="en-US" altLang="zh-CN" dirty="0"/>
              <a:t>by</a:t>
            </a:r>
            <a:r>
              <a:rPr lang="zh-CN" altLang="en-US" dirty="0"/>
              <a:t> </a:t>
            </a:r>
            <a:r>
              <a:rPr lang="en-US" altLang="zh-CN" dirty="0"/>
              <a:t>Blum’s</a:t>
            </a:r>
            <a:r>
              <a:rPr lang="zh-CN" altLang="en-US" dirty="0"/>
              <a:t> </a:t>
            </a:r>
            <a:r>
              <a:rPr lang="en-US" altLang="zh-CN" dirty="0"/>
              <a:t>protocol</a:t>
            </a:r>
            <a:r>
              <a:rPr lang="zh-CN" altLang="en-US" dirty="0"/>
              <a:t> </a:t>
            </a:r>
            <a:r>
              <a:rPr lang="en-US" altLang="zh-CN" dirty="0"/>
              <a:t>is</a:t>
            </a:r>
            <a:r>
              <a:rPr lang="zh-CN" altLang="en-US" dirty="0"/>
              <a:t> </a:t>
            </a:r>
            <a:r>
              <a:rPr lang="en-US" altLang="zh-CN" dirty="0"/>
              <a:t>more</a:t>
            </a:r>
            <a:r>
              <a:rPr lang="zh-CN" altLang="en-US" dirty="0"/>
              <a:t> </a:t>
            </a:r>
            <a:r>
              <a:rPr lang="en-US" altLang="zh-CN" dirty="0"/>
              <a:t>of</a:t>
            </a:r>
            <a:r>
              <a:rPr lang="zh-CN" altLang="en-US" dirty="0"/>
              <a:t> </a:t>
            </a:r>
            <a:r>
              <a:rPr lang="en-US" altLang="zh-CN" dirty="0"/>
              <a:t>a</a:t>
            </a:r>
            <a:r>
              <a:rPr lang="zh-CN" altLang="en-US" dirty="0"/>
              <a:t> </a:t>
            </a:r>
            <a:r>
              <a:rPr lang="en-US" altLang="zh-CN" dirty="0"/>
              <a:t>game</a:t>
            </a:r>
            <a:r>
              <a:rPr lang="zh-CN" altLang="en-US" dirty="0"/>
              <a:t> </a:t>
            </a:r>
            <a:r>
              <a:rPr lang="en-US" altLang="zh-CN" dirty="0"/>
              <a:t>theoretical</a:t>
            </a:r>
            <a:r>
              <a:rPr lang="zh-CN" altLang="en-US" dirty="0"/>
              <a:t> </a:t>
            </a:r>
            <a:r>
              <a:rPr lang="en-US" altLang="zh-CN" dirty="0"/>
              <a:t>favor.</a:t>
            </a:r>
            <a:endParaRPr lang="en-US" dirty="0"/>
          </a:p>
        </p:txBody>
      </p:sp>
      <p:sp>
        <p:nvSpPr>
          <p:cNvPr id="4" name="Slide Number Placeholder 3"/>
          <p:cNvSpPr>
            <a:spLocks noGrp="1"/>
          </p:cNvSpPr>
          <p:nvPr>
            <p:ph type="sldNum" sz="quarter" idx="5"/>
          </p:nvPr>
        </p:nvSpPr>
        <p:spPr/>
        <p:txBody>
          <a:bodyPr/>
          <a:lstStyle/>
          <a:p>
            <a:fld id="{73A4F0A2-54B9-A949-9683-2B45FAC05789}" type="slidenum">
              <a:rPr lang="en-US" smtClean="0"/>
              <a:t>6</a:t>
            </a:fld>
            <a:endParaRPr lang="en-US"/>
          </a:p>
        </p:txBody>
      </p:sp>
    </p:spTree>
    <p:extLst>
      <p:ext uri="{BB962C8B-B14F-4D97-AF65-F5344CB8AC3E}">
        <p14:creationId xmlns:p14="http://schemas.microsoft.com/office/powerpoint/2010/main" val="2428135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It</a:t>
            </a:r>
            <a:r>
              <a:rPr lang="zh-CN" altLang="en-US" dirty="0"/>
              <a:t> </a:t>
            </a:r>
            <a:r>
              <a:rPr lang="en-US" altLang="zh-CN" dirty="0"/>
              <a:t>guarantees</a:t>
            </a:r>
            <a:r>
              <a:rPr lang="zh-CN" altLang="en-US" dirty="0"/>
              <a:t> </a:t>
            </a:r>
            <a:r>
              <a:rPr lang="en-US" altLang="zh-CN" dirty="0"/>
              <a:t>that</a:t>
            </a:r>
            <a:r>
              <a:rPr lang="zh-CN" altLang="en-US" dirty="0"/>
              <a:t> </a:t>
            </a:r>
            <a:r>
              <a:rPr lang="en-US" altLang="zh-CN" dirty="0"/>
              <a:t>a</a:t>
            </a:r>
            <a:r>
              <a:rPr lang="zh-CN" altLang="en-US" dirty="0"/>
              <a:t> </a:t>
            </a:r>
            <a:r>
              <a:rPr lang="en-US" altLang="zh-CN" dirty="0"/>
              <a:t>strategic</a:t>
            </a:r>
            <a:r>
              <a:rPr lang="zh-CN" altLang="en-US" dirty="0"/>
              <a:t> </a:t>
            </a:r>
            <a:r>
              <a:rPr lang="en-US" altLang="zh-CN" dirty="0"/>
              <a:t>player</a:t>
            </a:r>
            <a:r>
              <a:rPr lang="zh-CN" altLang="en-US" dirty="0"/>
              <a:t> </a:t>
            </a:r>
            <a:r>
              <a:rPr lang="en-US" altLang="zh-CN" dirty="0"/>
              <a:t>cannot</a:t>
            </a:r>
            <a:r>
              <a:rPr lang="zh-CN" altLang="en-US" dirty="0"/>
              <a:t> </a:t>
            </a:r>
            <a:r>
              <a:rPr lang="en-US" altLang="zh-CN" dirty="0"/>
              <a:t>benefit</a:t>
            </a:r>
            <a:r>
              <a:rPr lang="zh-CN" altLang="en-US" dirty="0"/>
              <a:t> </a:t>
            </a:r>
            <a:r>
              <a:rPr lang="en-US" altLang="zh-CN" dirty="0"/>
              <a:t>herself,</a:t>
            </a:r>
            <a:r>
              <a:rPr lang="zh-CN" altLang="en-US" dirty="0"/>
              <a:t> </a:t>
            </a:r>
            <a:r>
              <a:rPr lang="en-US" altLang="zh-CN" dirty="0"/>
              <a:t>nor</a:t>
            </a:r>
            <a:r>
              <a:rPr lang="zh-CN" altLang="en-US" dirty="0"/>
              <a:t> </a:t>
            </a:r>
            <a:r>
              <a:rPr lang="en-US" altLang="zh-CN" dirty="0"/>
              <a:t>can</a:t>
            </a:r>
            <a:r>
              <a:rPr lang="zh-CN" altLang="en-US" dirty="0"/>
              <a:t> </a:t>
            </a:r>
            <a:r>
              <a:rPr lang="en-US" altLang="zh-CN" dirty="0"/>
              <a:t>it</a:t>
            </a:r>
            <a:r>
              <a:rPr lang="zh-CN" altLang="en-US" dirty="0"/>
              <a:t> </a:t>
            </a:r>
            <a:r>
              <a:rPr lang="en-US" altLang="zh-CN" dirty="0"/>
              <a:t>harm</a:t>
            </a:r>
            <a:r>
              <a:rPr lang="zh-CN" altLang="en-US" dirty="0"/>
              <a:t> </a:t>
            </a:r>
            <a:r>
              <a:rPr lang="en-US" altLang="zh-CN" dirty="0"/>
              <a:t>an</a:t>
            </a:r>
            <a:r>
              <a:rPr lang="zh-CN" altLang="en-US" dirty="0"/>
              <a:t> </a:t>
            </a:r>
            <a:r>
              <a:rPr lang="en-US" altLang="zh-CN" dirty="0"/>
              <a:t>honest</a:t>
            </a:r>
            <a:r>
              <a:rPr lang="zh-CN" altLang="en-US" dirty="0"/>
              <a:t> </a:t>
            </a:r>
            <a:r>
              <a:rPr lang="en-US" altLang="zh-CN" dirty="0"/>
              <a:t>individual</a:t>
            </a:r>
            <a:r>
              <a:rPr lang="zh-CN" altLang="en-US" dirty="0"/>
              <a:t> </a:t>
            </a:r>
            <a:r>
              <a:rPr lang="en-US" altLang="zh-CN" dirty="0"/>
              <a:t>by</a:t>
            </a:r>
            <a:r>
              <a:rPr lang="zh-CN" altLang="en-US" dirty="0"/>
              <a:t> </a:t>
            </a:r>
            <a:r>
              <a:rPr lang="en-US" altLang="zh-CN" dirty="0"/>
              <a:t>deviating</a:t>
            </a:r>
            <a:r>
              <a:rPr lang="zh-CN" altLang="en-US" dirty="0"/>
              <a:t> </a:t>
            </a:r>
            <a:r>
              <a:rPr lang="en-US" altLang="zh-CN" dirty="0"/>
              <a:t>from</a:t>
            </a:r>
            <a:r>
              <a:rPr lang="zh-CN" altLang="en-US" dirty="0"/>
              <a:t> </a:t>
            </a:r>
            <a:r>
              <a:rPr lang="en-US" altLang="zh-CN" dirty="0"/>
              <a:t>the</a:t>
            </a:r>
            <a:r>
              <a:rPr lang="zh-CN" altLang="en-US" dirty="0"/>
              <a:t> </a:t>
            </a:r>
            <a:r>
              <a:rPr lang="en-US" altLang="zh-CN" dirty="0"/>
              <a:t>protocol.</a:t>
            </a:r>
            <a:r>
              <a:rPr lang="zh-CN" altLang="en-US" dirty="0"/>
              <a:t> </a:t>
            </a:r>
            <a:r>
              <a:rPr lang="en-US" altLang="zh-CN" dirty="0"/>
              <a:t>Now</a:t>
            </a:r>
            <a:r>
              <a:rPr lang="zh-CN" altLang="en-US" dirty="0"/>
              <a:t> </a:t>
            </a:r>
            <a:r>
              <a:rPr lang="en-US" altLang="zh-CN" dirty="0"/>
              <a:t>that</a:t>
            </a:r>
            <a:r>
              <a:rPr lang="zh-CN" altLang="en-US" dirty="0"/>
              <a:t> </a:t>
            </a:r>
            <a:r>
              <a:rPr lang="en-US" altLang="zh-CN" dirty="0"/>
              <a:t>Blum’s</a:t>
            </a:r>
            <a:r>
              <a:rPr lang="zh-CN" altLang="en-US" dirty="0"/>
              <a:t> </a:t>
            </a:r>
            <a:r>
              <a:rPr lang="en-US" altLang="zh-CN" dirty="0"/>
              <a:t>coin</a:t>
            </a:r>
            <a:r>
              <a:rPr lang="zh-CN" altLang="en-US" dirty="0"/>
              <a:t> </a:t>
            </a:r>
            <a:r>
              <a:rPr lang="en-US" altLang="zh-CN" dirty="0"/>
              <a:t>toss</a:t>
            </a:r>
            <a:r>
              <a:rPr lang="zh-CN" altLang="en-US" dirty="0"/>
              <a:t> </a:t>
            </a:r>
            <a:r>
              <a:rPr lang="en-US" altLang="zh-CN" dirty="0"/>
              <a:t>protocol</a:t>
            </a:r>
            <a:r>
              <a:rPr lang="zh-CN" altLang="en-US" dirty="0"/>
              <a:t> </a:t>
            </a:r>
            <a:r>
              <a:rPr lang="en-US" altLang="zh-CN" dirty="0"/>
              <a:t>achieves</a:t>
            </a:r>
            <a:r>
              <a:rPr lang="zh-CN" altLang="en-US" dirty="0"/>
              <a:t> </a:t>
            </a:r>
            <a:r>
              <a:rPr lang="en-US" altLang="zh-CN" dirty="0"/>
              <a:t>game-theoretic</a:t>
            </a:r>
            <a:r>
              <a:rPr lang="zh-CN" altLang="en-US" dirty="0"/>
              <a:t> </a:t>
            </a:r>
            <a:r>
              <a:rPr lang="en-US" altLang="zh-CN" dirty="0"/>
              <a:t>fairness</a:t>
            </a:r>
            <a:r>
              <a:rPr lang="zh-CN" altLang="en-US" dirty="0"/>
              <a:t> </a:t>
            </a:r>
            <a:r>
              <a:rPr lang="en-US" altLang="zh-CN" dirty="0"/>
              <a:t>for</a:t>
            </a:r>
            <a:r>
              <a:rPr lang="zh-CN" altLang="en-US" dirty="0"/>
              <a:t> </a:t>
            </a:r>
            <a:r>
              <a:rPr lang="en-US" altLang="zh-CN" dirty="0"/>
              <a:t>two-party</a:t>
            </a:r>
            <a:r>
              <a:rPr lang="zh-CN" altLang="en-US" dirty="0"/>
              <a:t> </a:t>
            </a:r>
            <a:r>
              <a:rPr lang="en-US" altLang="zh-CN" dirty="0"/>
              <a:t>coin</a:t>
            </a:r>
            <a:r>
              <a:rPr lang="zh-CN" altLang="en-US" dirty="0"/>
              <a:t> </a:t>
            </a:r>
            <a:r>
              <a:rPr lang="en-US" altLang="zh-CN" dirty="0"/>
              <a:t>toss,</a:t>
            </a:r>
            <a:r>
              <a:rPr lang="zh-CN" altLang="en-US" dirty="0"/>
              <a:t> </a:t>
            </a:r>
            <a:r>
              <a:rPr lang="en-US" altLang="zh-CN" dirty="0"/>
              <a:t>a</a:t>
            </a:r>
            <a:r>
              <a:rPr lang="zh-CN" altLang="en-US" dirty="0"/>
              <a:t> </a:t>
            </a:r>
            <a:r>
              <a:rPr lang="en-US" altLang="zh-CN" dirty="0"/>
              <a:t>natural</a:t>
            </a:r>
            <a:r>
              <a:rPr lang="zh-CN" altLang="en-US" dirty="0"/>
              <a:t> </a:t>
            </a:r>
            <a:r>
              <a:rPr lang="en-US" altLang="zh-CN" dirty="0"/>
              <a:t>question</a:t>
            </a:r>
            <a:r>
              <a:rPr lang="zh-CN" altLang="en-US" dirty="0"/>
              <a:t> </a:t>
            </a:r>
            <a:r>
              <a:rPr lang="en-US" altLang="zh-CN" dirty="0"/>
              <a:t>to</a:t>
            </a:r>
            <a:r>
              <a:rPr lang="zh-CN" altLang="en-US" dirty="0"/>
              <a:t> </a:t>
            </a:r>
            <a:r>
              <a:rPr lang="en-US" altLang="zh-CN" dirty="0"/>
              <a:t>ask</a:t>
            </a:r>
            <a:r>
              <a:rPr lang="zh-CN" altLang="en-US" dirty="0"/>
              <a:t> </a:t>
            </a:r>
            <a:r>
              <a:rPr lang="en-US" altLang="zh-CN" dirty="0"/>
              <a:t>is</a:t>
            </a:r>
            <a:r>
              <a:rPr lang="zh-CN" altLang="en-US" dirty="0"/>
              <a:t> </a:t>
            </a:r>
            <a:r>
              <a:rPr lang="en-US" altLang="zh-CN" dirty="0"/>
              <a:t>can</a:t>
            </a:r>
            <a:r>
              <a:rPr lang="zh-CN" altLang="en-US" dirty="0"/>
              <a:t> </a:t>
            </a:r>
            <a:r>
              <a:rPr lang="en-US" altLang="zh-CN" dirty="0"/>
              <a:t>we</a:t>
            </a:r>
            <a:r>
              <a:rPr lang="zh-CN" altLang="en-US" dirty="0"/>
              <a:t> </a:t>
            </a:r>
            <a:r>
              <a:rPr lang="en-US" altLang="zh-CN" dirty="0"/>
              <a:t>generalize</a:t>
            </a:r>
            <a:r>
              <a:rPr lang="zh-CN" altLang="en-US" dirty="0"/>
              <a:t> </a:t>
            </a:r>
            <a:r>
              <a:rPr lang="en-US" altLang="zh-CN" dirty="0"/>
              <a:t>this</a:t>
            </a:r>
            <a:r>
              <a:rPr lang="zh-CN" altLang="en-US" dirty="0"/>
              <a:t> </a:t>
            </a:r>
            <a:r>
              <a:rPr lang="en-US" altLang="zh-CN" dirty="0"/>
              <a:t>to</a:t>
            </a:r>
            <a:r>
              <a:rPr lang="zh-CN" altLang="en-US" dirty="0"/>
              <a:t> </a:t>
            </a:r>
            <a:r>
              <a:rPr lang="en-US" altLang="zh-CN" dirty="0"/>
              <a:t>n</a:t>
            </a:r>
            <a:r>
              <a:rPr lang="zh-CN" altLang="en-US" dirty="0"/>
              <a:t> </a:t>
            </a:r>
            <a:r>
              <a:rPr lang="en-US" altLang="zh-CN" dirty="0"/>
              <a:t>party.</a:t>
            </a:r>
            <a:endParaRPr lang="en-US" dirty="0"/>
          </a:p>
        </p:txBody>
      </p:sp>
      <p:sp>
        <p:nvSpPr>
          <p:cNvPr id="4" name="Slide Number Placeholder 3"/>
          <p:cNvSpPr>
            <a:spLocks noGrp="1"/>
          </p:cNvSpPr>
          <p:nvPr>
            <p:ph type="sldNum" sz="quarter" idx="5"/>
          </p:nvPr>
        </p:nvSpPr>
        <p:spPr/>
        <p:txBody>
          <a:bodyPr/>
          <a:lstStyle/>
          <a:p>
            <a:fld id="{73A4F0A2-54B9-A949-9683-2B45FAC05789}" type="slidenum">
              <a:rPr lang="en-US" smtClean="0"/>
              <a:t>7</a:t>
            </a:fld>
            <a:endParaRPr lang="en-US"/>
          </a:p>
        </p:txBody>
      </p:sp>
    </p:spTree>
    <p:extLst>
      <p:ext uri="{BB962C8B-B14F-4D97-AF65-F5344CB8AC3E}">
        <p14:creationId xmlns:p14="http://schemas.microsoft.com/office/powerpoint/2010/main" val="3894786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When</a:t>
            </a:r>
            <a:r>
              <a:rPr lang="zh-CN" altLang="en-US" dirty="0"/>
              <a:t> </a:t>
            </a:r>
            <a:r>
              <a:rPr lang="en-US" altLang="zh-CN" dirty="0"/>
              <a:t>it</a:t>
            </a:r>
            <a:r>
              <a:rPr lang="zh-CN" altLang="en-US" dirty="0"/>
              <a:t> </a:t>
            </a:r>
            <a:r>
              <a:rPr lang="en-US" altLang="zh-CN" dirty="0"/>
              <a:t>comes</a:t>
            </a:r>
            <a:r>
              <a:rPr lang="zh-CN" altLang="en-US" dirty="0"/>
              <a:t> </a:t>
            </a:r>
            <a:r>
              <a:rPr lang="en-US" altLang="zh-CN" dirty="0"/>
              <a:t>to</a:t>
            </a:r>
            <a:r>
              <a:rPr lang="zh-CN" altLang="en-US" dirty="0"/>
              <a:t> </a:t>
            </a:r>
            <a:r>
              <a:rPr lang="en-US" altLang="zh-CN" dirty="0"/>
              <a:t>multiple</a:t>
            </a:r>
            <a:r>
              <a:rPr lang="zh-CN" altLang="en-US" dirty="0"/>
              <a:t> </a:t>
            </a:r>
            <a:r>
              <a:rPr lang="en-US" altLang="zh-CN" dirty="0"/>
              <a:t>party,</a:t>
            </a:r>
            <a:r>
              <a:rPr lang="zh-CN" altLang="en-US" dirty="0"/>
              <a:t> </a:t>
            </a:r>
            <a:r>
              <a:rPr lang="en-US" altLang="zh-CN" dirty="0"/>
              <a:t>the</a:t>
            </a:r>
            <a:r>
              <a:rPr lang="zh-CN" altLang="en-US" dirty="0"/>
              <a:t> </a:t>
            </a:r>
            <a:r>
              <a:rPr lang="en-US" altLang="zh-CN" dirty="0"/>
              <a:t>problem</a:t>
            </a:r>
            <a:r>
              <a:rPr lang="zh-CN" altLang="en-US" dirty="0"/>
              <a:t> </a:t>
            </a:r>
            <a:r>
              <a:rPr lang="en-US" altLang="zh-CN" dirty="0"/>
              <a:t>becomes</a:t>
            </a:r>
            <a:r>
              <a:rPr lang="zh-CN" altLang="en-US" dirty="0"/>
              <a:t> </a:t>
            </a:r>
            <a:r>
              <a:rPr lang="en-US" altLang="zh-CN" dirty="0"/>
              <a:t>leader</a:t>
            </a:r>
            <a:r>
              <a:rPr lang="zh-CN" altLang="en-US" dirty="0"/>
              <a:t> </a:t>
            </a:r>
            <a:r>
              <a:rPr lang="en-US" altLang="zh-CN" dirty="0"/>
              <a:t>election.</a:t>
            </a:r>
            <a:r>
              <a:rPr lang="zh-CN" altLang="en-US" dirty="0"/>
              <a:t> </a:t>
            </a:r>
            <a:r>
              <a:rPr lang="en-US" altLang="zh-CN" dirty="0"/>
              <a:t>Suppose</a:t>
            </a:r>
            <a:r>
              <a:rPr lang="zh-CN" altLang="en-US" dirty="0"/>
              <a:t> </a:t>
            </a:r>
            <a:r>
              <a:rPr lang="en-US" altLang="zh-CN" dirty="0"/>
              <a:t>we</a:t>
            </a:r>
            <a:r>
              <a:rPr lang="zh-CN" altLang="en-US" dirty="0"/>
              <a:t> </a:t>
            </a:r>
            <a:r>
              <a:rPr lang="en-US" altLang="zh-CN" dirty="0"/>
              <a:t>are</a:t>
            </a:r>
            <a:r>
              <a:rPr lang="zh-CN" altLang="en-US" dirty="0"/>
              <a:t> </a:t>
            </a:r>
            <a:r>
              <a:rPr lang="en-US" altLang="zh-CN" dirty="0"/>
              <a:t>electing</a:t>
            </a:r>
            <a:r>
              <a:rPr lang="zh-CN" altLang="en-US" dirty="0"/>
              <a:t> </a:t>
            </a:r>
            <a:r>
              <a:rPr lang="en-US" altLang="zh-CN" dirty="0"/>
              <a:t>the</a:t>
            </a:r>
            <a:r>
              <a:rPr lang="zh-CN" altLang="en-US" dirty="0"/>
              <a:t> </a:t>
            </a:r>
            <a:r>
              <a:rPr lang="en-US" altLang="zh-CN" dirty="0"/>
              <a:t>next</a:t>
            </a:r>
            <a:r>
              <a:rPr lang="zh-CN" altLang="en-US" dirty="0"/>
              <a:t> </a:t>
            </a:r>
            <a:r>
              <a:rPr lang="en-US" altLang="zh-CN" dirty="0"/>
              <a:t>CRYPTO</a:t>
            </a:r>
            <a:r>
              <a:rPr lang="zh-CN" altLang="en-US" dirty="0"/>
              <a:t> </a:t>
            </a:r>
            <a:r>
              <a:rPr lang="en-US" altLang="zh-CN" dirty="0"/>
              <a:t>PC</a:t>
            </a:r>
            <a:r>
              <a:rPr lang="zh-CN" altLang="en-US" dirty="0"/>
              <a:t> </a:t>
            </a:r>
            <a:r>
              <a:rPr lang="en-US" altLang="zh-CN" dirty="0"/>
              <a:t>chair.</a:t>
            </a:r>
            <a:r>
              <a:rPr lang="zh-CN" altLang="en-US" dirty="0"/>
              <a:t> </a:t>
            </a:r>
            <a:endParaRPr lang="en-US" altLang="zh-CN" dirty="0"/>
          </a:p>
          <a:p>
            <a:r>
              <a:rPr lang="en-US" altLang="zh-CN" dirty="0"/>
              <a:t>In</a:t>
            </a:r>
            <a:r>
              <a:rPr lang="zh-CN" altLang="en-US" dirty="0"/>
              <a:t> </a:t>
            </a:r>
            <a:r>
              <a:rPr lang="en-US" altLang="zh-CN" dirty="0"/>
              <a:t>leader</a:t>
            </a:r>
            <a:r>
              <a:rPr lang="zh-CN" altLang="en-US" dirty="0"/>
              <a:t> </a:t>
            </a:r>
            <a:r>
              <a:rPr lang="en-US" altLang="zh-CN" dirty="0"/>
              <a:t>election,</a:t>
            </a:r>
            <a:r>
              <a:rPr lang="zh-CN" altLang="en-US" dirty="0"/>
              <a:t> </a:t>
            </a:r>
            <a:r>
              <a:rPr lang="en-US" altLang="zh-CN" dirty="0"/>
              <a:t>our</a:t>
            </a:r>
            <a:r>
              <a:rPr lang="zh-CN" altLang="en-US" dirty="0"/>
              <a:t> </a:t>
            </a:r>
            <a:r>
              <a:rPr lang="en-US" altLang="zh-CN" dirty="0"/>
              <a:t>goal</a:t>
            </a:r>
            <a:r>
              <a:rPr lang="zh-CN" altLang="en-US" dirty="0"/>
              <a:t> </a:t>
            </a:r>
            <a:r>
              <a:rPr lang="en-US" altLang="zh-CN" dirty="0"/>
              <a:t>is</a:t>
            </a:r>
            <a:r>
              <a:rPr lang="zh-CN" altLang="en-US" dirty="0"/>
              <a:t> </a:t>
            </a:r>
            <a:r>
              <a:rPr lang="en-US" altLang="zh-CN" dirty="0"/>
              <a:t>to</a:t>
            </a:r>
            <a:r>
              <a:rPr lang="zh-CN" altLang="en-US" dirty="0"/>
              <a:t> </a:t>
            </a:r>
            <a:r>
              <a:rPr lang="en-US" altLang="zh-CN" dirty="0"/>
              <a:t>elect</a:t>
            </a:r>
            <a:r>
              <a:rPr lang="zh-CN" altLang="en-US" dirty="0"/>
              <a:t> </a:t>
            </a:r>
            <a:r>
              <a:rPr lang="en-US" altLang="zh-CN" dirty="0"/>
              <a:t>a</a:t>
            </a:r>
            <a:r>
              <a:rPr lang="zh-CN" altLang="en-US" dirty="0"/>
              <a:t> </a:t>
            </a:r>
            <a:r>
              <a:rPr lang="en-US" altLang="zh-CN" dirty="0"/>
              <a:t>random</a:t>
            </a:r>
            <a:r>
              <a:rPr lang="zh-CN" altLang="en-US" dirty="0"/>
              <a:t> </a:t>
            </a:r>
            <a:r>
              <a:rPr lang="en-US" altLang="zh-CN" dirty="0"/>
              <a:t>leader,</a:t>
            </a:r>
            <a:r>
              <a:rPr lang="zh-CN" altLang="en-US" dirty="0"/>
              <a:t> </a:t>
            </a:r>
            <a:r>
              <a:rPr lang="en-US" altLang="zh-CN" dirty="0"/>
              <a:t>and</a:t>
            </a:r>
            <a:r>
              <a:rPr lang="zh-CN" altLang="en-US" dirty="0"/>
              <a:t> </a:t>
            </a:r>
            <a:r>
              <a:rPr lang="en-US" altLang="zh-CN" dirty="0"/>
              <a:t>the</a:t>
            </a:r>
            <a:r>
              <a:rPr lang="zh-CN" altLang="en-US" dirty="0"/>
              <a:t> </a:t>
            </a:r>
            <a:r>
              <a:rPr lang="en-US" altLang="zh-CN" dirty="0"/>
              <a:t>utility</a:t>
            </a:r>
            <a:r>
              <a:rPr lang="zh-CN" altLang="en-US" dirty="0"/>
              <a:t> </a:t>
            </a:r>
            <a:r>
              <a:rPr lang="en-US" altLang="zh-CN" dirty="0"/>
              <a:t>is</a:t>
            </a:r>
            <a:r>
              <a:rPr lang="zh-CN" altLang="en-US" dirty="0"/>
              <a:t> </a:t>
            </a:r>
            <a:r>
              <a:rPr lang="en-US" altLang="zh-CN" dirty="0"/>
              <a:t>“winner</a:t>
            </a:r>
            <a:r>
              <a:rPr lang="zh-CN" altLang="en-US" dirty="0"/>
              <a:t> </a:t>
            </a:r>
            <a:r>
              <a:rPr lang="en-US" altLang="zh-CN" dirty="0"/>
              <a:t>takes</a:t>
            </a:r>
            <a:r>
              <a:rPr lang="zh-CN" altLang="en-US" dirty="0"/>
              <a:t> </a:t>
            </a:r>
            <a:r>
              <a:rPr lang="en-US" altLang="zh-CN" dirty="0"/>
              <a:t>all”.</a:t>
            </a:r>
            <a:r>
              <a:rPr lang="zh-CN" altLang="en-US" dirty="0"/>
              <a:t> </a:t>
            </a:r>
            <a:r>
              <a:rPr lang="en-US" altLang="zh-CN" dirty="0"/>
              <a:t>The</a:t>
            </a:r>
            <a:r>
              <a:rPr lang="zh-CN" altLang="en-US" dirty="0"/>
              <a:t> </a:t>
            </a:r>
            <a:r>
              <a:rPr lang="en-US" altLang="zh-CN" dirty="0"/>
              <a:t>winner</a:t>
            </a:r>
            <a:r>
              <a:rPr lang="zh-CN" altLang="en-US" dirty="0"/>
              <a:t> </a:t>
            </a:r>
            <a:r>
              <a:rPr lang="en-US" altLang="zh-CN" dirty="0"/>
              <a:t>has</a:t>
            </a:r>
            <a:r>
              <a:rPr lang="zh-CN" altLang="en-US" dirty="0"/>
              <a:t> </a:t>
            </a:r>
            <a:r>
              <a:rPr lang="en-US" altLang="zh-CN" dirty="0"/>
              <a:t>utility</a:t>
            </a:r>
            <a:r>
              <a:rPr lang="zh-CN" altLang="en-US" dirty="0"/>
              <a:t> </a:t>
            </a:r>
            <a:r>
              <a:rPr lang="en-US" altLang="zh-CN" dirty="0"/>
              <a:t>1</a:t>
            </a:r>
            <a:r>
              <a:rPr lang="zh-CN" altLang="en-US" dirty="0"/>
              <a:t> </a:t>
            </a:r>
            <a:r>
              <a:rPr lang="en-US" altLang="zh-CN" dirty="0"/>
              <a:t>and</a:t>
            </a:r>
            <a:r>
              <a:rPr lang="zh-CN" altLang="en-US" dirty="0"/>
              <a:t> </a:t>
            </a:r>
            <a:r>
              <a:rPr lang="en-US" altLang="zh-CN" dirty="0"/>
              <a:t>everyone</a:t>
            </a:r>
            <a:r>
              <a:rPr lang="zh-CN" altLang="en-US" dirty="0"/>
              <a:t> </a:t>
            </a:r>
            <a:r>
              <a:rPr lang="en-US" altLang="zh-CN" dirty="0"/>
              <a:t>else</a:t>
            </a:r>
            <a:r>
              <a:rPr lang="zh-CN" altLang="en-US" dirty="0"/>
              <a:t> </a:t>
            </a:r>
            <a:r>
              <a:rPr lang="en-US" altLang="zh-CN" dirty="0"/>
              <a:t>has</a:t>
            </a:r>
            <a:r>
              <a:rPr lang="zh-CN" altLang="en-US" dirty="0"/>
              <a:t> </a:t>
            </a:r>
            <a:r>
              <a:rPr lang="en-US" altLang="zh-CN" dirty="0"/>
              <a:t>utility</a:t>
            </a:r>
            <a:r>
              <a:rPr lang="zh-CN" altLang="en-US" dirty="0"/>
              <a:t> </a:t>
            </a:r>
            <a:r>
              <a:rPr lang="en-US" altLang="zh-CN" dirty="0"/>
              <a:t>0.</a:t>
            </a:r>
            <a:r>
              <a:rPr lang="zh-CN" altLang="en-US" dirty="0"/>
              <a:t> </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Although</a:t>
            </a:r>
            <a:r>
              <a:rPr lang="zh-CN" altLang="en-US" dirty="0"/>
              <a:t> </a:t>
            </a:r>
            <a:r>
              <a:rPr lang="en-US" altLang="zh-CN" dirty="0"/>
              <a:t>there’s</a:t>
            </a:r>
            <a:r>
              <a:rPr lang="zh-CN" altLang="en-US" dirty="0"/>
              <a:t> </a:t>
            </a:r>
            <a:r>
              <a:rPr lang="en-US" altLang="zh-CN" dirty="0"/>
              <a:t>a</a:t>
            </a:r>
            <a:r>
              <a:rPr lang="zh-CN" altLang="en-US" dirty="0"/>
              <a:t> </a:t>
            </a:r>
            <a:r>
              <a:rPr lang="en-US" altLang="zh-CN" dirty="0"/>
              <a:t>lot</a:t>
            </a:r>
            <a:r>
              <a:rPr lang="zh-CN" altLang="en-US" dirty="0"/>
              <a:t> </a:t>
            </a:r>
            <a:r>
              <a:rPr lang="en-US" altLang="zh-CN" dirty="0"/>
              <a:t>of</a:t>
            </a:r>
            <a:r>
              <a:rPr lang="zh-CN" altLang="en-US" dirty="0"/>
              <a:t> </a:t>
            </a:r>
            <a:r>
              <a:rPr lang="en-US" altLang="zh-CN" dirty="0"/>
              <a:t>work</a:t>
            </a:r>
            <a:r>
              <a:rPr lang="zh-CN" altLang="en-US" dirty="0"/>
              <a:t> </a:t>
            </a:r>
            <a:r>
              <a:rPr lang="en-US" altLang="zh-CN" dirty="0"/>
              <a:t>to</a:t>
            </a:r>
            <a:r>
              <a:rPr lang="zh-CN" altLang="en-US" dirty="0"/>
              <a:t> </a:t>
            </a:r>
            <a:r>
              <a:rPr lang="en-US" altLang="zh-CN" dirty="0"/>
              <a:t>do,</a:t>
            </a:r>
            <a:r>
              <a:rPr lang="zh-CN" altLang="en-US" dirty="0"/>
              <a:t> </a:t>
            </a:r>
            <a:r>
              <a:rPr lang="en-US" altLang="zh-CN" dirty="0"/>
              <a:t>everyone</a:t>
            </a:r>
            <a:r>
              <a:rPr lang="zh-CN" altLang="en-US" dirty="0"/>
              <a:t> </a:t>
            </a:r>
            <a:r>
              <a:rPr lang="en-US" altLang="zh-CN" dirty="0"/>
              <a:t>wants</a:t>
            </a:r>
            <a:r>
              <a:rPr lang="zh-CN" altLang="en-US" dirty="0"/>
              <a:t> </a:t>
            </a:r>
            <a:r>
              <a:rPr lang="en-US" altLang="zh-CN" dirty="0"/>
              <a:t>to</a:t>
            </a:r>
            <a:r>
              <a:rPr lang="zh-CN" altLang="en-US" dirty="0"/>
              <a:t> </a:t>
            </a:r>
            <a:r>
              <a:rPr lang="en-US" altLang="zh-CN" dirty="0"/>
              <a:t>serve</a:t>
            </a:r>
            <a:r>
              <a:rPr lang="zh-CN" altLang="en-US" dirty="0"/>
              <a:t> </a:t>
            </a:r>
            <a:r>
              <a:rPr lang="en-US" altLang="zh-CN" dirty="0"/>
              <a:t>our</a:t>
            </a:r>
            <a:r>
              <a:rPr lang="zh-CN" altLang="en-US" dirty="0"/>
              <a:t> </a:t>
            </a:r>
            <a:r>
              <a:rPr lang="en-US" altLang="zh-CN" dirty="0"/>
              <a:t>community</a:t>
            </a:r>
            <a:r>
              <a:rPr lang="zh-CN" altLang="en-US" dirty="0"/>
              <a:t> </a:t>
            </a:r>
            <a:r>
              <a:rPr lang="en-US" altLang="zh-CN" dirty="0"/>
              <a:t>so</a:t>
            </a:r>
            <a:r>
              <a:rPr lang="zh-CN" altLang="en-US" dirty="0"/>
              <a:t> </a:t>
            </a:r>
            <a:r>
              <a:rPr lang="en-US" altLang="zh-CN" dirty="0"/>
              <a:t>everyone</a:t>
            </a:r>
            <a:r>
              <a:rPr lang="zh-CN" altLang="en-US" dirty="0"/>
              <a:t> </a:t>
            </a:r>
            <a:r>
              <a:rPr lang="en-US" altLang="zh-CN" dirty="0"/>
              <a:t>wants</a:t>
            </a:r>
            <a:r>
              <a:rPr lang="zh-CN" altLang="en-US" dirty="0"/>
              <a:t> </a:t>
            </a:r>
            <a:r>
              <a:rPr lang="en-US" altLang="zh-CN" dirty="0"/>
              <a:t>to</a:t>
            </a:r>
            <a:r>
              <a:rPr lang="zh-CN" altLang="en-US" dirty="0"/>
              <a:t> </a:t>
            </a:r>
            <a:r>
              <a:rPr lang="en-US" altLang="zh-CN" dirty="0"/>
              <a:t>be</a:t>
            </a:r>
            <a:r>
              <a:rPr lang="zh-CN" altLang="en-US" dirty="0"/>
              <a:t> </a:t>
            </a:r>
            <a:r>
              <a:rPr lang="en-US" altLang="zh-CN" dirty="0"/>
              <a:t>elected.</a:t>
            </a:r>
          </a:p>
          <a:p>
            <a:r>
              <a:rPr lang="en-US" altLang="zh-CN" dirty="0"/>
              <a:t>Some</a:t>
            </a:r>
            <a:r>
              <a:rPr lang="zh-CN" altLang="en-US" dirty="0"/>
              <a:t> </a:t>
            </a:r>
            <a:r>
              <a:rPr lang="en-US" altLang="zh-CN" dirty="0"/>
              <a:t>of</a:t>
            </a:r>
            <a:r>
              <a:rPr lang="zh-CN" altLang="en-US" dirty="0"/>
              <a:t> </a:t>
            </a:r>
            <a:r>
              <a:rPr lang="en-US" altLang="zh-CN" dirty="0"/>
              <a:t>the</a:t>
            </a:r>
            <a:r>
              <a:rPr lang="zh-CN" altLang="en-US" dirty="0"/>
              <a:t> </a:t>
            </a:r>
            <a:r>
              <a:rPr lang="en-US" altLang="zh-CN" dirty="0"/>
              <a:t>players</a:t>
            </a:r>
            <a:r>
              <a:rPr lang="zh-CN" altLang="en-US" dirty="0"/>
              <a:t> </a:t>
            </a:r>
            <a:r>
              <a:rPr lang="en-US" altLang="zh-CN" dirty="0"/>
              <a:t>may</a:t>
            </a:r>
            <a:r>
              <a:rPr lang="zh-CN" altLang="en-US" dirty="0"/>
              <a:t> </a:t>
            </a:r>
            <a:r>
              <a:rPr lang="en-US" altLang="zh-CN" dirty="0"/>
              <a:t>form</a:t>
            </a:r>
            <a:r>
              <a:rPr lang="zh-CN" altLang="en-US" dirty="0"/>
              <a:t> </a:t>
            </a:r>
            <a:r>
              <a:rPr lang="en-US" altLang="zh-CN" dirty="0"/>
              <a:t>a</a:t>
            </a:r>
            <a:r>
              <a:rPr lang="zh-CN" altLang="en-US" dirty="0"/>
              <a:t> </a:t>
            </a:r>
            <a:r>
              <a:rPr lang="en-US" altLang="zh-CN" dirty="0"/>
              <a:t>coalition</a:t>
            </a:r>
            <a:r>
              <a:rPr lang="zh-CN" altLang="en-US" dirty="0"/>
              <a:t> </a:t>
            </a:r>
            <a:r>
              <a:rPr lang="en-US" altLang="zh-CN" dirty="0"/>
              <a:t>and</a:t>
            </a:r>
            <a:r>
              <a:rPr lang="zh-CN" altLang="en-US" dirty="0"/>
              <a:t> </a:t>
            </a:r>
            <a:r>
              <a:rPr lang="en-US" altLang="zh-CN" dirty="0"/>
              <a:t>they</a:t>
            </a:r>
            <a:r>
              <a:rPr lang="zh-CN" altLang="en-US" dirty="0"/>
              <a:t> </a:t>
            </a:r>
            <a:r>
              <a:rPr lang="en-US" altLang="zh-CN" dirty="0"/>
              <a:t>want</a:t>
            </a:r>
            <a:r>
              <a:rPr lang="zh-CN" altLang="en-US" dirty="0"/>
              <a:t> </a:t>
            </a:r>
            <a:r>
              <a:rPr lang="en-US" altLang="zh-CN" dirty="0"/>
              <a:t>to</a:t>
            </a:r>
            <a:r>
              <a:rPr lang="zh-CN" altLang="en-US" dirty="0"/>
              <a:t> </a:t>
            </a:r>
            <a:r>
              <a:rPr lang="en-US" altLang="zh-CN" dirty="0"/>
              <a:t>bias</a:t>
            </a:r>
            <a:r>
              <a:rPr lang="zh-CN" altLang="en-US" dirty="0"/>
              <a:t> </a:t>
            </a:r>
            <a:r>
              <a:rPr lang="en-US" altLang="zh-CN" dirty="0"/>
              <a:t>the</a:t>
            </a:r>
            <a:r>
              <a:rPr lang="zh-CN" altLang="en-US" dirty="0"/>
              <a:t> </a:t>
            </a:r>
            <a:r>
              <a:rPr lang="en-US" altLang="zh-CN" dirty="0"/>
              <a:t>output</a:t>
            </a:r>
            <a:r>
              <a:rPr lang="zh-CN" altLang="en-US" dirty="0"/>
              <a:t> </a:t>
            </a:r>
            <a:r>
              <a:rPr lang="en-US" altLang="zh-CN" dirty="0"/>
              <a:t>towards</a:t>
            </a:r>
            <a:r>
              <a:rPr lang="zh-CN" altLang="en-US" dirty="0"/>
              <a:t> </a:t>
            </a:r>
            <a:r>
              <a:rPr lang="en-US" altLang="zh-CN" dirty="0"/>
              <a:t>their</a:t>
            </a:r>
            <a:r>
              <a:rPr lang="zh-CN" altLang="en-US" dirty="0"/>
              <a:t> </a:t>
            </a:r>
            <a:r>
              <a:rPr lang="en-US" altLang="zh-CN" dirty="0"/>
              <a:t>favor</a:t>
            </a:r>
            <a:r>
              <a:rPr lang="zh-CN" altLang="en-US" dirty="0"/>
              <a:t> </a:t>
            </a:r>
            <a:r>
              <a:rPr lang="en-US" altLang="zh-CN" dirty="0"/>
              <a:t>to</a:t>
            </a:r>
            <a:r>
              <a:rPr lang="zh-CN" altLang="en-US" dirty="0"/>
              <a:t> </a:t>
            </a:r>
            <a:r>
              <a:rPr lang="en-US" altLang="zh-CN" dirty="0"/>
              <a:t>increase</a:t>
            </a:r>
            <a:r>
              <a:rPr lang="zh-CN" altLang="en-US" dirty="0"/>
              <a:t> </a:t>
            </a:r>
            <a:r>
              <a:rPr lang="en-US" altLang="zh-CN" dirty="0"/>
              <a:t>their</a:t>
            </a:r>
            <a:r>
              <a:rPr lang="zh-CN" altLang="en-US" dirty="0"/>
              <a:t> </a:t>
            </a:r>
            <a:r>
              <a:rPr lang="en-US" altLang="zh-CN" dirty="0"/>
              <a:t>joint</a:t>
            </a:r>
            <a:r>
              <a:rPr lang="zh-CN" altLang="en-US" dirty="0"/>
              <a:t> </a:t>
            </a:r>
            <a:r>
              <a:rPr lang="en-US" altLang="zh-CN" dirty="0"/>
              <a:t>utility,</a:t>
            </a:r>
            <a:r>
              <a:rPr lang="zh-CN" altLang="en-US" dirty="0"/>
              <a:t> </a:t>
            </a:r>
            <a:r>
              <a:rPr lang="en-US" altLang="zh-CN" dirty="0"/>
              <a:t>whereas</a:t>
            </a:r>
            <a:r>
              <a:rPr lang="zh-CN" altLang="en-US" dirty="0"/>
              <a:t> </a:t>
            </a:r>
            <a:r>
              <a:rPr lang="en-US" altLang="zh-CN" dirty="0"/>
              <a:t>the</a:t>
            </a:r>
            <a:r>
              <a:rPr lang="zh-CN" altLang="en-US" dirty="0"/>
              <a:t> </a:t>
            </a:r>
            <a:r>
              <a:rPr lang="en-US" altLang="zh-CN" dirty="0"/>
              <a:t>joint</a:t>
            </a:r>
            <a:r>
              <a:rPr lang="zh-CN" altLang="en-US" dirty="0"/>
              <a:t> </a:t>
            </a:r>
            <a:r>
              <a:rPr lang="en-US" altLang="zh-CN" dirty="0"/>
              <a:t>utility</a:t>
            </a:r>
            <a:r>
              <a:rPr lang="zh-CN" altLang="en-US" dirty="0"/>
              <a:t> </a:t>
            </a:r>
            <a:r>
              <a:rPr lang="en-US" altLang="zh-CN" dirty="0"/>
              <a:t>of</a:t>
            </a:r>
            <a:r>
              <a:rPr lang="zh-CN" altLang="en-US" dirty="0"/>
              <a:t> </a:t>
            </a:r>
            <a:r>
              <a:rPr lang="en-US" altLang="zh-CN" dirty="0"/>
              <a:t>a</a:t>
            </a:r>
            <a:r>
              <a:rPr lang="zh-CN" altLang="en-US" dirty="0"/>
              <a:t> </a:t>
            </a:r>
            <a:r>
              <a:rPr lang="en-US" altLang="zh-CN" dirty="0"/>
              <a:t>coalition</a:t>
            </a:r>
            <a:r>
              <a:rPr lang="zh-CN" altLang="en-US" dirty="0"/>
              <a:t> </a:t>
            </a:r>
            <a:r>
              <a:rPr lang="en-US" altLang="zh-CN" dirty="0"/>
              <a:t>is</a:t>
            </a:r>
            <a:r>
              <a:rPr lang="zh-CN" altLang="en-US" dirty="0"/>
              <a:t> </a:t>
            </a:r>
            <a:r>
              <a:rPr lang="en-US" altLang="zh-CN" dirty="0"/>
              <a:t>1</a:t>
            </a:r>
            <a:r>
              <a:rPr lang="zh-CN" altLang="en-US" dirty="0"/>
              <a:t> </a:t>
            </a:r>
            <a:r>
              <a:rPr lang="en-US" altLang="zh-CN" dirty="0"/>
              <a:t>if</a:t>
            </a:r>
            <a:r>
              <a:rPr lang="zh-CN" altLang="en-US" dirty="0"/>
              <a:t> </a:t>
            </a:r>
            <a:r>
              <a:rPr lang="en-US" altLang="zh-CN" dirty="0"/>
              <a:t>the</a:t>
            </a:r>
            <a:r>
              <a:rPr lang="zh-CN" altLang="en-US" dirty="0"/>
              <a:t> </a:t>
            </a:r>
            <a:r>
              <a:rPr lang="en-US" altLang="zh-CN" dirty="0"/>
              <a:t>elected</a:t>
            </a:r>
            <a:r>
              <a:rPr lang="zh-CN" altLang="en-US" dirty="0"/>
              <a:t> </a:t>
            </a:r>
            <a:r>
              <a:rPr lang="en-US" altLang="zh-CN" dirty="0"/>
              <a:t>leader</a:t>
            </a:r>
            <a:r>
              <a:rPr lang="zh-CN" altLang="en-US" dirty="0"/>
              <a:t> </a:t>
            </a:r>
            <a:r>
              <a:rPr lang="en-US" altLang="zh-CN" dirty="0"/>
              <a:t>is</a:t>
            </a:r>
            <a:r>
              <a:rPr lang="zh-CN" altLang="en-US" dirty="0"/>
              <a:t> </a:t>
            </a:r>
            <a:r>
              <a:rPr lang="en-US" altLang="zh-CN" dirty="0"/>
              <a:t>in</a:t>
            </a:r>
            <a:r>
              <a:rPr lang="zh-CN" altLang="en-US" dirty="0"/>
              <a:t> </a:t>
            </a:r>
            <a:r>
              <a:rPr lang="en-US" altLang="zh-CN" dirty="0"/>
              <a:t>the</a:t>
            </a:r>
            <a:r>
              <a:rPr lang="zh-CN" altLang="en-US" dirty="0"/>
              <a:t> </a:t>
            </a:r>
            <a:r>
              <a:rPr lang="en-US" altLang="zh-CN" dirty="0"/>
              <a:t>coalition</a:t>
            </a:r>
            <a:r>
              <a:rPr lang="zh-CN" altLang="en-US" dirty="0"/>
              <a:t> </a:t>
            </a:r>
            <a:r>
              <a:rPr lang="en-US" altLang="zh-CN" dirty="0"/>
              <a:t>and</a:t>
            </a:r>
            <a:r>
              <a:rPr lang="zh-CN" altLang="en-US" dirty="0"/>
              <a:t> </a:t>
            </a:r>
            <a:r>
              <a:rPr lang="en-US" altLang="zh-CN" dirty="0"/>
              <a:t>0</a:t>
            </a:r>
            <a:r>
              <a:rPr lang="zh-CN" altLang="en-US" dirty="0"/>
              <a:t> </a:t>
            </a:r>
            <a:r>
              <a:rPr lang="en-US" altLang="zh-CN" dirty="0"/>
              <a:t>otherwise.</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8</a:t>
            </a:fld>
            <a:endParaRPr lang="en-US"/>
          </a:p>
        </p:txBody>
      </p:sp>
    </p:spTree>
    <p:extLst>
      <p:ext uri="{BB962C8B-B14F-4D97-AF65-F5344CB8AC3E}">
        <p14:creationId xmlns:p14="http://schemas.microsoft.com/office/powerpoint/2010/main" val="200843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In</a:t>
            </a:r>
            <a:r>
              <a:rPr lang="zh-CN" altLang="en-US" dirty="0"/>
              <a:t> </a:t>
            </a:r>
            <a:r>
              <a:rPr lang="en-US" altLang="zh-CN" dirty="0"/>
              <a:t>the</a:t>
            </a:r>
            <a:r>
              <a:rPr lang="zh-CN" altLang="en-US" dirty="0"/>
              <a:t> </a:t>
            </a:r>
            <a:r>
              <a:rPr lang="en-US" altLang="zh-CN" dirty="0"/>
              <a:t>leader</a:t>
            </a:r>
            <a:r>
              <a:rPr lang="zh-CN" altLang="en-US" dirty="0"/>
              <a:t> </a:t>
            </a:r>
            <a:r>
              <a:rPr lang="en-US" altLang="zh-CN" dirty="0"/>
              <a:t>election</a:t>
            </a:r>
            <a:r>
              <a:rPr lang="zh-CN" altLang="en-US" dirty="0"/>
              <a:t> </a:t>
            </a:r>
            <a:r>
              <a:rPr lang="en-US" altLang="zh-CN" dirty="0"/>
              <a:t>problem,</a:t>
            </a:r>
            <a:r>
              <a:rPr lang="zh-CN" altLang="en-US" dirty="0"/>
              <a:t> </a:t>
            </a:r>
            <a:r>
              <a:rPr lang="en-US" altLang="zh-CN" dirty="0"/>
              <a:t>the</a:t>
            </a:r>
            <a:r>
              <a:rPr lang="zh-CN" altLang="en-US" dirty="0"/>
              <a:t> </a:t>
            </a:r>
            <a:r>
              <a:rPr lang="en-US" altLang="zh-CN" dirty="0"/>
              <a:t>game</a:t>
            </a:r>
            <a:r>
              <a:rPr lang="zh-CN" altLang="en-US" dirty="0"/>
              <a:t> </a:t>
            </a:r>
            <a:r>
              <a:rPr lang="en-US" altLang="zh-CN" dirty="0"/>
              <a:t>theoretic</a:t>
            </a:r>
            <a:r>
              <a:rPr lang="zh-CN" altLang="en-US" dirty="0"/>
              <a:t> </a:t>
            </a:r>
            <a:r>
              <a:rPr lang="en-US" altLang="zh-CN" dirty="0"/>
              <a:t>fairness</a:t>
            </a:r>
            <a:r>
              <a:rPr lang="zh-CN" altLang="en-US" dirty="0"/>
              <a:t> </a:t>
            </a:r>
            <a:r>
              <a:rPr lang="en-US" altLang="zh-CN" dirty="0"/>
              <a:t>is</a:t>
            </a:r>
            <a:r>
              <a:rPr lang="zh-CN" altLang="en-US" dirty="0"/>
              <a:t> </a:t>
            </a:r>
            <a:r>
              <a:rPr lang="en-US" altLang="zh-CN" dirty="0"/>
              <a:t>a</a:t>
            </a:r>
            <a:r>
              <a:rPr lang="zh-CN" altLang="en-US" dirty="0"/>
              <a:t> </a:t>
            </a:r>
            <a:r>
              <a:rPr lang="en-US" altLang="zh-CN" dirty="0"/>
              <a:t>little</a:t>
            </a:r>
            <a:r>
              <a:rPr lang="zh-CN" altLang="en-US" dirty="0"/>
              <a:t> </a:t>
            </a:r>
            <a:r>
              <a:rPr lang="en-US" altLang="zh-CN" dirty="0"/>
              <a:t>bit</a:t>
            </a:r>
            <a:r>
              <a:rPr lang="zh-CN" altLang="en-US" dirty="0"/>
              <a:t> </a:t>
            </a:r>
            <a:r>
              <a:rPr lang="en-US" altLang="zh-CN" dirty="0"/>
              <a:t>different.</a:t>
            </a:r>
            <a:r>
              <a:rPr lang="zh-CN" altLang="en-US" dirty="0"/>
              <a:t> </a:t>
            </a:r>
            <a:r>
              <a:rPr lang="en-US" altLang="zh-CN" dirty="0"/>
              <a:t>Here</a:t>
            </a:r>
            <a:r>
              <a:rPr lang="zh-CN" altLang="en-US" dirty="0"/>
              <a:t> </a:t>
            </a:r>
            <a:r>
              <a:rPr lang="en-US" altLang="zh-CN" dirty="0"/>
              <a:t>we</a:t>
            </a:r>
            <a:r>
              <a:rPr lang="zh-CN" altLang="en-US" dirty="0"/>
              <a:t> </a:t>
            </a:r>
            <a:r>
              <a:rPr lang="en-US" altLang="zh-CN" dirty="0"/>
              <a:t>require</a:t>
            </a:r>
            <a:r>
              <a:rPr lang="zh-CN" altLang="en-US" dirty="0"/>
              <a:t> </a:t>
            </a:r>
            <a:r>
              <a:rPr lang="en-US" altLang="zh-CN" dirty="0"/>
              <a:t>that</a:t>
            </a:r>
            <a:r>
              <a:rPr lang="zh-CN" altLang="en-US" dirty="0"/>
              <a:t> </a:t>
            </a:r>
            <a:r>
              <a:rPr lang="en-US" altLang="zh-CN" dirty="0"/>
              <a:t>a</a:t>
            </a:r>
            <a:r>
              <a:rPr lang="zh-CN" altLang="en-US" dirty="0"/>
              <a:t> </a:t>
            </a:r>
            <a:r>
              <a:rPr lang="en-US" altLang="zh-CN" dirty="0"/>
              <a:t>coalition</a:t>
            </a:r>
            <a:r>
              <a:rPr lang="zh-CN" altLang="en-US" dirty="0"/>
              <a:t> </a:t>
            </a:r>
            <a:r>
              <a:rPr lang="en-US" altLang="zh-CN" dirty="0"/>
              <a:t>cannot</a:t>
            </a:r>
            <a:r>
              <a:rPr lang="zh-CN" altLang="en-US" dirty="0"/>
              <a:t> </a:t>
            </a:r>
            <a:r>
              <a:rPr lang="en-US" altLang="zh-CN" dirty="0"/>
              <a:t>increase</a:t>
            </a:r>
            <a:r>
              <a:rPr lang="zh-CN" altLang="en-US" dirty="0"/>
              <a:t> </a:t>
            </a:r>
            <a:r>
              <a:rPr lang="en-US" altLang="zh-CN" dirty="0"/>
              <a:t>its</a:t>
            </a:r>
            <a:r>
              <a:rPr lang="zh-CN" altLang="en-US" dirty="0"/>
              <a:t> </a:t>
            </a:r>
            <a:r>
              <a:rPr lang="en-US" altLang="zh-CN" dirty="0"/>
              <a:t>expected</a:t>
            </a:r>
            <a:r>
              <a:rPr lang="zh-CN" altLang="en-US" dirty="0"/>
              <a:t> </a:t>
            </a:r>
            <a:r>
              <a:rPr lang="en-US" altLang="zh-CN" dirty="0"/>
              <a:t>utility</a:t>
            </a:r>
            <a:r>
              <a:rPr lang="zh-CN" altLang="en-US" dirty="0"/>
              <a:t> </a:t>
            </a:r>
            <a:r>
              <a:rPr lang="en-US" altLang="zh-CN" dirty="0"/>
              <a:t>nor</a:t>
            </a:r>
            <a:r>
              <a:rPr lang="zh-CN" altLang="en-US" dirty="0"/>
              <a:t> </a:t>
            </a:r>
            <a:r>
              <a:rPr lang="en-US" altLang="zh-CN" dirty="0"/>
              <a:t>harm</a:t>
            </a:r>
            <a:r>
              <a:rPr lang="zh-CN" altLang="en-US" dirty="0"/>
              <a:t> </a:t>
            </a:r>
            <a:r>
              <a:rPr lang="en-US" altLang="zh-CN" dirty="0"/>
              <a:t>any</a:t>
            </a:r>
            <a:r>
              <a:rPr lang="zh-CN" altLang="en-US" dirty="0"/>
              <a:t> </a:t>
            </a:r>
            <a:r>
              <a:rPr lang="en-US" altLang="zh-CN" dirty="0"/>
              <a:t>honest</a:t>
            </a:r>
            <a:r>
              <a:rPr lang="zh-CN" altLang="en-US" dirty="0"/>
              <a:t> </a:t>
            </a:r>
            <a:r>
              <a:rPr lang="en-US" altLang="zh-CN" dirty="0"/>
              <a:t>individual.</a:t>
            </a:r>
          </a:p>
        </p:txBody>
      </p:sp>
      <p:sp>
        <p:nvSpPr>
          <p:cNvPr id="4" name="Slide Number Placeholder 3"/>
          <p:cNvSpPr>
            <a:spLocks noGrp="1"/>
          </p:cNvSpPr>
          <p:nvPr>
            <p:ph type="sldNum" sz="quarter" idx="5"/>
          </p:nvPr>
        </p:nvSpPr>
        <p:spPr/>
        <p:txBody>
          <a:bodyPr/>
          <a:lstStyle/>
          <a:p>
            <a:fld id="{73A4F0A2-54B9-A949-9683-2B45FAC05789}" type="slidenum">
              <a:rPr lang="en-US" smtClean="0"/>
              <a:t>9</a:t>
            </a:fld>
            <a:endParaRPr lang="en-US"/>
          </a:p>
        </p:txBody>
      </p:sp>
    </p:spTree>
    <p:extLst>
      <p:ext uri="{BB962C8B-B14F-4D97-AF65-F5344CB8AC3E}">
        <p14:creationId xmlns:p14="http://schemas.microsoft.com/office/powerpoint/2010/main" val="747945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In many decentralized applications/blockchain, game-theoretic fairness is actually the de facto approach. Game theoretic designs are used in many decentralized applications, although sometimes without provable security in practice but this is the notion that people want to have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From</a:t>
            </a:r>
            <a:r>
              <a:rPr lang="zh-CN" altLang="en-US" dirty="0"/>
              <a:t> </a:t>
            </a:r>
            <a:r>
              <a:rPr lang="en-US" altLang="zh-CN" dirty="0"/>
              <a:t>now</a:t>
            </a:r>
            <a:r>
              <a:rPr lang="zh-CN" altLang="en-US" dirty="0"/>
              <a:t> </a:t>
            </a:r>
            <a:r>
              <a:rPr lang="en-US" altLang="zh-CN" dirty="0"/>
              <a:t>on</a:t>
            </a:r>
            <a:r>
              <a:rPr lang="zh-CN" altLang="en-US" dirty="0"/>
              <a:t> </a:t>
            </a:r>
            <a:r>
              <a:rPr lang="en-US" altLang="zh-CN" dirty="0"/>
              <a:t>when</a:t>
            </a:r>
            <a:r>
              <a:rPr lang="zh-CN" altLang="en-US" dirty="0"/>
              <a:t> </a:t>
            </a:r>
            <a:r>
              <a:rPr lang="en-US" altLang="zh-CN" dirty="0"/>
              <a:t>I</a:t>
            </a:r>
            <a:r>
              <a:rPr lang="zh-CN" altLang="en-US" dirty="0"/>
              <a:t> </a:t>
            </a:r>
            <a:r>
              <a:rPr lang="en-US" altLang="zh-CN" dirty="0"/>
              <a:t>say</a:t>
            </a:r>
            <a:r>
              <a:rPr lang="zh-CN" altLang="en-US" dirty="0"/>
              <a:t> </a:t>
            </a:r>
            <a:r>
              <a:rPr lang="en-US" altLang="zh-CN" dirty="0"/>
              <a:t>fairness</a:t>
            </a:r>
            <a:r>
              <a:rPr lang="zh-CN" altLang="en-US" dirty="0"/>
              <a:t> </a:t>
            </a:r>
            <a:r>
              <a:rPr lang="en-US" altLang="zh-CN" dirty="0"/>
              <a:t>I</a:t>
            </a:r>
            <a:r>
              <a:rPr lang="zh-CN" altLang="en-US" dirty="0"/>
              <a:t> </a:t>
            </a:r>
            <a:r>
              <a:rPr lang="en-US" altLang="zh-CN" dirty="0"/>
              <a:t>always</a:t>
            </a:r>
            <a:r>
              <a:rPr lang="zh-CN" altLang="en-US" dirty="0"/>
              <a:t> </a:t>
            </a:r>
            <a:r>
              <a:rPr lang="en-US" altLang="zh-CN" dirty="0"/>
              <a:t>mean</a:t>
            </a:r>
            <a:r>
              <a:rPr lang="zh-CN" altLang="en-US" dirty="0"/>
              <a:t> </a:t>
            </a:r>
            <a:r>
              <a:rPr lang="en-US" altLang="zh-CN" dirty="0"/>
              <a:t>game</a:t>
            </a:r>
            <a:r>
              <a:rPr lang="zh-CN" altLang="en-US" dirty="0"/>
              <a:t> </a:t>
            </a:r>
            <a:r>
              <a:rPr lang="en-US" altLang="zh-CN" dirty="0"/>
              <a:t>theoretic</a:t>
            </a:r>
            <a:r>
              <a:rPr lang="zh-CN" altLang="en-US" dirty="0"/>
              <a:t> </a:t>
            </a:r>
            <a:r>
              <a:rPr lang="en-US" altLang="zh-CN" dirty="0"/>
              <a:t>fairness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Slide Number Placeholder 3"/>
          <p:cNvSpPr>
            <a:spLocks noGrp="1"/>
          </p:cNvSpPr>
          <p:nvPr>
            <p:ph type="sldNum" sz="quarter" idx="5"/>
          </p:nvPr>
        </p:nvSpPr>
        <p:spPr/>
        <p:txBody>
          <a:bodyPr/>
          <a:lstStyle/>
          <a:p>
            <a:fld id="{715DE82A-0ACD-8444-AD40-BBD12700EFC1}" type="slidenum">
              <a:rPr lang="en-US" smtClean="0"/>
              <a:t>10</a:t>
            </a:fld>
            <a:endParaRPr lang="en-US"/>
          </a:p>
        </p:txBody>
      </p:sp>
    </p:spTree>
    <p:extLst>
      <p:ext uri="{BB962C8B-B14F-4D97-AF65-F5344CB8AC3E}">
        <p14:creationId xmlns:p14="http://schemas.microsoft.com/office/powerpoint/2010/main" val="42697538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In</a:t>
            </a:r>
            <a:r>
              <a:rPr lang="zh-CN" altLang="en-US" dirty="0"/>
              <a:t> </a:t>
            </a:r>
            <a:r>
              <a:rPr lang="en-US" altLang="zh-CN" dirty="0"/>
              <a:t>many</a:t>
            </a:r>
            <a:r>
              <a:rPr lang="zh-CN" altLang="en-US" dirty="0"/>
              <a:t> </a:t>
            </a:r>
            <a:r>
              <a:rPr lang="en-US" altLang="zh-CN" dirty="0"/>
              <a:t>decentralized</a:t>
            </a:r>
            <a:r>
              <a:rPr lang="zh-CN" altLang="en-US" dirty="0"/>
              <a:t> </a:t>
            </a:r>
            <a:r>
              <a:rPr lang="en-US" altLang="zh-CN" dirty="0"/>
              <a:t>applications,</a:t>
            </a:r>
            <a:r>
              <a:rPr lang="zh-CN" altLang="en-US" dirty="0"/>
              <a:t> </a:t>
            </a:r>
            <a:r>
              <a:rPr lang="en-US" altLang="zh-CN" dirty="0"/>
              <a:t>for</a:t>
            </a:r>
            <a:r>
              <a:rPr lang="zh-CN" altLang="en-US" dirty="0"/>
              <a:t> </a:t>
            </a:r>
            <a:r>
              <a:rPr lang="en-US" altLang="zh-CN" dirty="0"/>
              <a:t>example,</a:t>
            </a:r>
            <a:r>
              <a:rPr lang="zh-CN" altLang="en-US" dirty="0"/>
              <a:t> </a:t>
            </a:r>
            <a:r>
              <a:rPr lang="en-US" altLang="zh-CN" dirty="0"/>
              <a:t>voting</a:t>
            </a:r>
            <a:r>
              <a:rPr lang="zh-CN" altLang="en-US" dirty="0"/>
              <a:t> </a:t>
            </a:r>
            <a:r>
              <a:rPr lang="en-US" altLang="zh-CN" dirty="0"/>
              <a:t>on</a:t>
            </a:r>
            <a:r>
              <a:rPr lang="zh-CN" altLang="en-US" dirty="0"/>
              <a:t> </a:t>
            </a:r>
            <a:r>
              <a:rPr lang="en-US" altLang="zh-CN" dirty="0"/>
              <a:t>blockchain,</a:t>
            </a:r>
            <a:r>
              <a:rPr lang="zh-CN" altLang="en-US" dirty="0"/>
              <a:t> </a:t>
            </a:r>
            <a:r>
              <a:rPr lang="en-US" altLang="zh-CN" dirty="0"/>
              <a:t>many</a:t>
            </a:r>
            <a:r>
              <a:rPr lang="zh-CN" altLang="en-US" dirty="0"/>
              <a:t> </a:t>
            </a:r>
            <a:r>
              <a:rPr lang="en-US" altLang="zh-CN" dirty="0"/>
              <a:t>pseudonyms</a:t>
            </a:r>
            <a:r>
              <a:rPr lang="zh-CN" altLang="en-US" dirty="0"/>
              <a:t> </a:t>
            </a:r>
            <a:r>
              <a:rPr lang="en-US" altLang="zh-CN" dirty="0"/>
              <a:t>may</a:t>
            </a:r>
            <a:r>
              <a:rPr lang="zh-CN" altLang="en-US" dirty="0"/>
              <a:t> </a:t>
            </a:r>
            <a:r>
              <a:rPr lang="en-US" altLang="zh-CN" dirty="0"/>
              <a:t>be</a:t>
            </a:r>
            <a:r>
              <a:rPr lang="zh-CN" altLang="en-US" dirty="0"/>
              <a:t> </a:t>
            </a:r>
            <a:r>
              <a:rPr lang="en-US" altLang="zh-CN" dirty="0"/>
              <a:t>controlled</a:t>
            </a:r>
            <a:r>
              <a:rPr lang="zh-CN" altLang="en-US" dirty="0"/>
              <a:t> </a:t>
            </a:r>
            <a:r>
              <a:rPr lang="en-US" altLang="zh-CN" dirty="0"/>
              <a:t>by</a:t>
            </a:r>
            <a:r>
              <a:rPr lang="zh-CN" altLang="en-US" dirty="0"/>
              <a:t> </a:t>
            </a:r>
            <a:r>
              <a:rPr lang="en-US" altLang="zh-CN" dirty="0"/>
              <a:t>a</a:t>
            </a:r>
            <a:r>
              <a:rPr lang="zh-CN" altLang="en-US" dirty="0"/>
              <a:t> </a:t>
            </a:r>
            <a:r>
              <a:rPr lang="en-US" altLang="zh-CN" dirty="0"/>
              <a:t>same</a:t>
            </a:r>
            <a:r>
              <a:rPr lang="zh-CN" altLang="en-US" dirty="0"/>
              <a:t> </a:t>
            </a:r>
            <a:r>
              <a:rPr lang="en-US" altLang="zh-CN" dirty="0"/>
              <a:t>entity.</a:t>
            </a:r>
            <a:r>
              <a:rPr lang="zh-CN" altLang="en-US" dirty="0"/>
              <a:t> </a:t>
            </a:r>
            <a:r>
              <a:rPr lang="en-US" altLang="zh-CN" dirty="0"/>
              <a:t>And</a:t>
            </a:r>
            <a:r>
              <a:rPr lang="zh-CN" altLang="en-US" dirty="0"/>
              <a:t> </a:t>
            </a:r>
            <a:r>
              <a:rPr lang="en-US" altLang="zh-CN" dirty="0"/>
              <a:t>these</a:t>
            </a:r>
            <a:r>
              <a:rPr lang="zh-CN" altLang="en-US" dirty="0"/>
              <a:t> </a:t>
            </a:r>
            <a:r>
              <a:rPr lang="en-US" altLang="zh-CN" dirty="0"/>
              <a:t>pseudonyms</a:t>
            </a:r>
            <a:r>
              <a:rPr lang="zh-CN" altLang="en-US" dirty="0"/>
              <a:t> </a:t>
            </a:r>
            <a:r>
              <a:rPr lang="en-US" altLang="zh-CN" dirty="0"/>
              <a:t>will</a:t>
            </a:r>
            <a:r>
              <a:rPr lang="zh-CN" altLang="en-US" dirty="0"/>
              <a:t> </a:t>
            </a:r>
            <a:r>
              <a:rPr lang="en-US" altLang="zh-CN" dirty="0"/>
              <a:t>coordinate</a:t>
            </a:r>
            <a:r>
              <a:rPr lang="zh-CN" altLang="en-US" dirty="0"/>
              <a:t> </a:t>
            </a:r>
            <a:r>
              <a:rPr lang="en-US" altLang="zh-CN" dirty="0"/>
              <a:t>together</a:t>
            </a:r>
            <a:r>
              <a:rPr lang="zh-CN" altLang="en-US" dirty="0"/>
              <a:t> </a:t>
            </a:r>
            <a:r>
              <a:rPr lang="en-US" altLang="zh-CN" dirty="0"/>
              <a:t>and</a:t>
            </a:r>
            <a:r>
              <a:rPr lang="zh-CN" altLang="en-US" dirty="0"/>
              <a:t> </a:t>
            </a:r>
            <a:r>
              <a:rPr lang="en-US" altLang="zh-CN" dirty="0"/>
              <a:t>they</a:t>
            </a:r>
            <a:r>
              <a:rPr lang="zh-CN" altLang="en-US" dirty="0"/>
              <a:t> </a:t>
            </a:r>
            <a:r>
              <a:rPr lang="en-US" altLang="zh-CN" dirty="0"/>
              <a:t>may</a:t>
            </a:r>
            <a:r>
              <a:rPr lang="zh-CN" altLang="en-US" dirty="0"/>
              <a:t> </a:t>
            </a:r>
            <a:r>
              <a:rPr lang="en-US" altLang="zh-CN" dirty="0"/>
              <a:t>deviate</a:t>
            </a:r>
            <a:r>
              <a:rPr lang="zh-CN" altLang="en-US" dirty="0"/>
              <a:t> </a:t>
            </a:r>
            <a:r>
              <a:rPr lang="en-US" altLang="zh-CN" dirty="0"/>
              <a:t>from</a:t>
            </a:r>
            <a:r>
              <a:rPr lang="zh-CN" altLang="en-US" dirty="0"/>
              <a:t> </a:t>
            </a:r>
            <a:r>
              <a:rPr lang="en-US" altLang="zh-CN" dirty="0"/>
              <a:t>the</a:t>
            </a:r>
            <a:r>
              <a:rPr lang="zh-CN" altLang="en-US" dirty="0"/>
              <a:t> </a:t>
            </a:r>
            <a:r>
              <a:rPr lang="en-US" altLang="zh-CN" dirty="0"/>
              <a:t>protocol</a:t>
            </a:r>
            <a:r>
              <a:rPr lang="zh-CN" altLang="en-US" dirty="0"/>
              <a:t> </a:t>
            </a:r>
            <a:r>
              <a:rPr lang="en-US" altLang="zh-CN" dirty="0"/>
              <a:t>to</a:t>
            </a:r>
            <a:r>
              <a:rPr lang="zh-CN" altLang="en-US" dirty="0"/>
              <a:t> </a:t>
            </a:r>
            <a:r>
              <a:rPr lang="en-US" altLang="zh-CN" dirty="0"/>
              <a:t>gain</a:t>
            </a:r>
            <a:r>
              <a:rPr lang="zh-CN" altLang="en-US" dirty="0"/>
              <a:t> </a:t>
            </a:r>
            <a:r>
              <a:rPr lang="en-US" altLang="zh-CN" dirty="0"/>
              <a:t>benefit.</a:t>
            </a:r>
            <a:r>
              <a:rPr lang="zh-CN" altLang="en-US" dirty="0"/>
              <a:t> </a:t>
            </a:r>
            <a:r>
              <a:rPr lang="en-US" altLang="zh-CN" dirty="0"/>
              <a:t>It</a:t>
            </a:r>
            <a:r>
              <a:rPr lang="zh-CN" altLang="en-US" dirty="0"/>
              <a:t> </a:t>
            </a:r>
            <a:r>
              <a:rPr lang="en-US" altLang="zh-CN" dirty="0"/>
              <a:t>is</a:t>
            </a:r>
            <a:r>
              <a:rPr lang="zh-CN" altLang="en-US" dirty="0"/>
              <a:t> </a:t>
            </a:r>
            <a:r>
              <a:rPr lang="en-US" altLang="zh-CN" dirty="0"/>
              <a:t>very</a:t>
            </a:r>
            <a:r>
              <a:rPr lang="zh-CN" altLang="en-US" dirty="0"/>
              <a:t> </a:t>
            </a:r>
            <a:r>
              <a:rPr lang="en-US" altLang="zh-CN" dirty="0"/>
              <a:t>likely</a:t>
            </a:r>
            <a:r>
              <a:rPr lang="zh-CN" altLang="en-US" dirty="0"/>
              <a:t> </a:t>
            </a:r>
            <a:r>
              <a:rPr lang="en-US" altLang="zh-CN" dirty="0"/>
              <a:t>that</a:t>
            </a:r>
            <a:r>
              <a:rPr lang="zh-CN" altLang="en-US" dirty="0"/>
              <a:t> </a:t>
            </a:r>
            <a:r>
              <a:rPr lang="en-US" altLang="zh-CN" dirty="0"/>
              <a:t>these</a:t>
            </a:r>
            <a:r>
              <a:rPr lang="zh-CN" altLang="en-US" dirty="0"/>
              <a:t> </a:t>
            </a:r>
            <a:r>
              <a:rPr lang="en-US" altLang="zh-CN" dirty="0"/>
              <a:t>pseudonyms</a:t>
            </a:r>
            <a:r>
              <a:rPr lang="zh-CN" altLang="en-US" dirty="0"/>
              <a:t> </a:t>
            </a:r>
            <a:r>
              <a:rPr lang="en-US" altLang="zh-CN" dirty="0"/>
              <a:t>form</a:t>
            </a:r>
            <a:r>
              <a:rPr lang="zh-CN" altLang="en-US" dirty="0"/>
              <a:t> </a:t>
            </a:r>
            <a:r>
              <a:rPr lang="en-US" altLang="zh-CN" dirty="0"/>
              <a:t>a</a:t>
            </a:r>
            <a:r>
              <a:rPr lang="zh-CN" altLang="en-US" dirty="0"/>
              <a:t> </a:t>
            </a:r>
            <a:r>
              <a:rPr lang="en-US" altLang="zh-CN" dirty="0"/>
              <a:t>majority</a:t>
            </a:r>
            <a:r>
              <a:rPr lang="zh-CN" altLang="en-US" dirty="0"/>
              <a:t> </a:t>
            </a:r>
            <a:r>
              <a:rPr lang="en-US" altLang="zh-CN" dirty="0"/>
              <a:t>sized</a:t>
            </a:r>
            <a:r>
              <a:rPr lang="zh-CN" altLang="en-US" dirty="0"/>
              <a:t> </a:t>
            </a:r>
            <a:r>
              <a:rPr lang="en-US" altLang="zh-CN" dirty="0"/>
              <a:t>coalition.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Actually</a:t>
            </a:r>
            <a:r>
              <a:rPr lang="zh-CN" altLang="en-US" dirty="0"/>
              <a:t> </a:t>
            </a:r>
            <a:r>
              <a:rPr lang="en-US" altLang="zh-CN" dirty="0"/>
              <a:t>this</a:t>
            </a:r>
            <a:r>
              <a:rPr lang="zh-CN" altLang="en-US" dirty="0"/>
              <a:t> </a:t>
            </a:r>
            <a:r>
              <a:rPr lang="en-US" altLang="zh-CN" dirty="0"/>
              <a:t>forging</a:t>
            </a:r>
            <a:r>
              <a:rPr lang="zh-CN" altLang="en-US" dirty="0"/>
              <a:t> </a:t>
            </a:r>
            <a:r>
              <a:rPr lang="en-US" altLang="zh-CN" dirty="0"/>
              <a:t>pseudonym</a:t>
            </a:r>
            <a:r>
              <a:rPr lang="zh-CN" altLang="en-US" dirty="0"/>
              <a:t> </a:t>
            </a:r>
            <a:r>
              <a:rPr lang="en-US" altLang="zh-CN" dirty="0"/>
              <a:t>attack</a:t>
            </a:r>
            <a:r>
              <a:rPr lang="zh-CN" altLang="en-US" dirty="0"/>
              <a:t> </a:t>
            </a:r>
            <a:r>
              <a:rPr lang="en-US" altLang="zh-CN" dirty="0"/>
              <a:t>is</a:t>
            </a:r>
            <a:r>
              <a:rPr lang="zh-CN" altLang="en-US" dirty="0"/>
              <a:t> </a:t>
            </a:r>
            <a:r>
              <a:rPr lang="en-US" altLang="zh-CN" dirty="0"/>
              <a:t>a</a:t>
            </a:r>
            <a:r>
              <a:rPr lang="zh-CN" altLang="en-US" dirty="0"/>
              <a:t> </a:t>
            </a:r>
            <a:r>
              <a:rPr lang="en-US" altLang="zh-CN" dirty="0"/>
              <a:t>real-world</a:t>
            </a:r>
            <a:r>
              <a:rPr lang="zh-CN" altLang="en-US" dirty="0"/>
              <a:t> </a:t>
            </a:r>
            <a:r>
              <a:rPr lang="en-US" altLang="zh-CN" dirty="0"/>
              <a:t>attack</a:t>
            </a:r>
            <a:r>
              <a:rPr lang="zh-CN" altLang="en-US" dirty="0"/>
              <a:t> </a:t>
            </a:r>
            <a:r>
              <a:rPr lang="en-US" altLang="zh-CN" dirty="0"/>
              <a:t>that</a:t>
            </a:r>
            <a:r>
              <a:rPr lang="zh-CN" altLang="en-US" dirty="0"/>
              <a:t> </a:t>
            </a:r>
            <a:r>
              <a:rPr lang="en-US" altLang="zh-CN" dirty="0"/>
              <a:t>happens</a:t>
            </a:r>
            <a:r>
              <a:rPr lang="zh-CN" altLang="en-US" dirty="0"/>
              <a:t> </a:t>
            </a:r>
            <a:r>
              <a:rPr lang="en-US" altLang="zh-CN" dirty="0"/>
              <a:t>only</a:t>
            </a:r>
            <a:r>
              <a:rPr lang="zh-CN" altLang="en-US" dirty="0"/>
              <a:t> </a:t>
            </a:r>
            <a:r>
              <a:rPr lang="en-US" altLang="zh-CN" dirty="0"/>
              <a:t>a</a:t>
            </a:r>
            <a:r>
              <a:rPr lang="zh-CN" altLang="en-US" dirty="0"/>
              <a:t> </a:t>
            </a:r>
            <a:r>
              <a:rPr lang="en-US" altLang="zh-CN" dirty="0"/>
              <a:t>few</a:t>
            </a:r>
            <a:r>
              <a:rPr lang="zh-CN" altLang="en-US" dirty="0"/>
              <a:t> </a:t>
            </a:r>
            <a:r>
              <a:rPr lang="en-US" altLang="zh-CN" dirty="0"/>
              <a:t>days</a:t>
            </a:r>
            <a:r>
              <a:rPr lang="zh-CN" altLang="en-US" dirty="0"/>
              <a:t> </a:t>
            </a:r>
            <a:r>
              <a:rPr lang="en-US" altLang="zh-CN" dirty="0"/>
              <a:t>ago,</a:t>
            </a:r>
            <a:r>
              <a:rPr lang="zh-CN" altLang="en-US" dirty="0"/>
              <a:t> </a:t>
            </a:r>
            <a:r>
              <a:rPr lang="en-US" altLang="zh-CN" dirty="0"/>
              <a:t>where</a:t>
            </a:r>
            <a:r>
              <a:rPr lang="zh-CN" altLang="en-US" dirty="0"/>
              <a:t> </a:t>
            </a:r>
            <a:r>
              <a:rPr lang="en-US" altLang="zh-CN" dirty="0"/>
              <a:t>someone</a:t>
            </a:r>
            <a:r>
              <a:rPr lang="zh-CN" altLang="en-US" dirty="0"/>
              <a:t> </a:t>
            </a:r>
            <a:r>
              <a:rPr lang="en-US" altLang="zh-CN" dirty="0"/>
              <a:t>controlling</a:t>
            </a:r>
            <a:r>
              <a:rPr lang="zh-CN" altLang="en-US" dirty="0"/>
              <a:t> </a:t>
            </a:r>
            <a:r>
              <a:rPr lang="en-US" altLang="zh-CN" dirty="0"/>
              <a:t>a</a:t>
            </a:r>
            <a:r>
              <a:rPr lang="zh-CN" altLang="en-US" dirty="0"/>
              <a:t> </a:t>
            </a:r>
            <a:r>
              <a:rPr lang="en-US" altLang="zh-CN" dirty="0"/>
              <a:t>lot</a:t>
            </a:r>
            <a:r>
              <a:rPr lang="zh-CN" altLang="en-US" dirty="0"/>
              <a:t> </a:t>
            </a:r>
            <a:r>
              <a:rPr lang="en-US" altLang="zh-CN" dirty="0"/>
              <a:t>of</a:t>
            </a:r>
            <a:r>
              <a:rPr lang="zh-CN" altLang="en-US" dirty="0"/>
              <a:t> </a:t>
            </a:r>
            <a:r>
              <a:rPr lang="en-US" altLang="zh-CN" dirty="0"/>
              <a:t>pseudonyms</a:t>
            </a:r>
            <a:r>
              <a:rPr lang="zh-CN" altLang="en-US" dirty="0"/>
              <a:t> </a:t>
            </a:r>
            <a:r>
              <a:rPr lang="en-US" altLang="zh-CN" dirty="0"/>
              <a:t>destroying</a:t>
            </a:r>
            <a:r>
              <a:rPr lang="zh-CN" altLang="en-US" dirty="0"/>
              <a:t> </a:t>
            </a:r>
            <a:r>
              <a:rPr lang="en-US" altLang="zh-CN" dirty="0" err="1"/>
              <a:t>Defi</a:t>
            </a:r>
            <a:r>
              <a:rPr lang="zh-CN" altLang="en-US" dirty="0"/>
              <a:t> </a:t>
            </a:r>
            <a:r>
              <a:rPr lang="en-US" altLang="zh-CN" dirty="0"/>
              <a:t>ecosystem.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So</a:t>
            </a:r>
            <a:r>
              <a:rPr lang="zh-CN" altLang="en-US" dirty="0"/>
              <a:t> </a:t>
            </a:r>
            <a:r>
              <a:rPr lang="en-US" altLang="zh-CN" dirty="0"/>
              <a:t>we</a:t>
            </a:r>
            <a:r>
              <a:rPr lang="zh-CN" altLang="en-US" dirty="0"/>
              <a:t> </a:t>
            </a:r>
            <a:r>
              <a:rPr lang="en-US" altLang="zh-CN" dirty="0"/>
              <a:t>do</a:t>
            </a:r>
            <a:r>
              <a:rPr lang="zh-CN" altLang="en-US" dirty="0"/>
              <a:t> </a:t>
            </a:r>
            <a:r>
              <a:rPr lang="en-US" altLang="zh-CN" dirty="0"/>
              <a:t>need</a:t>
            </a:r>
            <a:r>
              <a:rPr lang="zh-CN" altLang="en-US" dirty="0"/>
              <a:t> </a:t>
            </a:r>
            <a:r>
              <a:rPr lang="en-US" altLang="zh-CN" dirty="0"/>
              <a:t>some</a:t>
            </a:r>
            <a:r>
              <a:rPr lang="zh-CN" altLang="en-US" dirty="0"/>
              <a:t> </a:t>
            </a:r>
            <a:r>
              <a:rPr lang="en-US" altLang="zh-CN" dirty="0"/>
              <a:t>meaningful</a:t>
            </a:r>
            <a:r>
              <a:rPr lang="zh-CN" altLang="en-US" dirty="0"/>
              <a:t> </a:t>
            </a:r>
            <a:r>
              <a:rPr lang="en-US" altLang="zh-CN" dirty="0"/>
              <a:t>fairness</a:t>
            </a:r>
            <a:r>
              <a:rPr lang="zh-CN" altLang="en-US" dirty="0"/>
              <a:t> </a:t>
            </a:r>
            <a:r>
              <a:rPr lang="en-US" altLang="zh-CN" dirty="0"/>
              <a:t>against</a:t>
            </a:r>
            <a:r>
              <a:rPr lang="zh-CN" altLang="en-US" dirty="0"/>
              <a:t> </a:t>
            </a:r>
            <a:r>
              <a:rPr lang="en-US" altLang="zh-CN" dirty="0"/>
              <a:t>majority</a:t>
            </a:r>
            <a:r>
              <a:rPr lang="zh-CN" altLang="en-US" dirty="0"/>
              <a:t> </a:t>
            </a:r>
            <a:r>
              <a:rPr lang="en-US" altLang="zh-CN" dirty="0"/>
              <a:t>sized</a:t>
            </a:r>
            <a:r>
              <a:rPr lang="zh-CN" altLang="en-US" dirty="0"/>
              <a:t> </a:t>
            </a:r>
            <a:r>
              <a:rPr lang="en-US" altLang="zh-CN" dirty="0"/>
              <a:t>coalition</a:t>
            </a:r>
            <a:r>
              <a:rPr lang="zh-CN" altLang="en-US" dirty="0"/>
              <a:t> </a:t>
            </a:r>
            <a:r>
              <a:rPr lang="en-US" altLang="zh-CN" dirty="0"/>
              <a:t>in</a:t>
            </a:r>
            <a:r>
              <a:rPr lang="zh-CN" altLang="en-US" dirty="0"/>
              <a:t> </a:t>
            </a:r>
            <a:r>
              <a:rPr lang="en-US" altLang="zh-CN" dirty="0"/>
              <a:t>decentralized</a:t>
            </a:r>
            <a:r>
              <a:rPr lang="zh-CN" altLang="en-US" dirty="0"/>
              <a:t> </a:t>
            </a:r>
            <a:r>
              <a:rPr lang="en-US" altLang="zh-CN" dirty="0"/>
              <a:t>applications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Slide Number Placeholder 3"/>
          <p:cNvSpPr>
            <a:spLocks noGrp="1"/>
          </p:cNvSpPr>
          <p:nvPr>
            <p:ph type="sldNum" sz="quarter" idx="5"/>
          </p:nvPr>
        </p:nvSpPr>
        <p:spPr/>
        <p:txBody>
          <a:bodyPr/>
          <a:lstStyle/>
          <a:p>
            <a:fld id="{715DE82A-0ACD-8444-AD40-BBD12700EFC1}" type="slidenum">
              <a:rPr lang="en-US" smtClean="0"/>
              <a:t>11</a:t>
            </a:fld>
            <a:endParaRPr lang="en-US"/>
          </a:p>
        </p:txBody>
      </p:sp>
    </p:spTree>
    <p:extLst>
      <p:ext uri="{BB962C8B-B14F-4D97-AF65-F5344CB8AC3E}">
        <p14:creationId xmlns:p14="http://schemas.microsoft.com/office/powerpoint/2010/main" val="30257352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A</a:t>
            </a:r>
            <a:r>
              <a:rPr lang="zh-CN" altLang="en-US" dirty="0"/>
              <a:t> </a:t>
            </a:r>
            <a:r>
              <a:rPr lang="en-US" altLang="zh-CN" dirty="0"/>
              <a:t>classical</a:t>
            </a:r>
            <a:r>
              <a:rPr lang="zh-CN" altLang="en-US" dirty="0"/>
              <a:t> </a:t>
            </a:r>
            <a:r>
              <a:rPr lang="en-US" altLang="zh-CN" dirty="0"/>
              <a:t>way</a:t>
            </a:r>
            <a:r>
              <a:rPr lang="zh-CN" altLang="en-US" dirty="0"/>
              <a:t> </a:t>
            </a:r>
            <a:r>
              <a:rPr lang="en-US" altLang="zh-CN" dirty="0"/>
              <a:t>to</a:t>
            </a:r>
            <a:r>
              <a:rPr lang="zh-CN" altLang="en-US" dirty="0"/>
              <a:t> </a:t>
            </a:r>
            <a:r>
              <a:rPr lang="en-US" altLang="zh-CN" dirty="0"/>
              <a:t>do</a:t>
            </a:r>
            <a:r>
              <a:rPr lang="zh-CN" altLang="en-US" dirty="0"/>
              <a:t> </a:t>
            </a:r>
            <a:r>
              <a:rPr lang="en-US" altLang="zh-CN" dirty="0"/>
              <a:t>game-theoretically</a:t>
            </a:r>
            <a:r>
              <a:rPr lang="zh-CN" altLang="en-US" dirty="0"/>
              <a:t> </a:t>
            </a:r>
            <a:r>
              <a:rPr lang="en-US" altLang="zh-CN" dirty="0"/>
              <a:t>fair</a:t>
            </a:r>
            <a:r>
              <a:rPr lang="zh-CN" altLang="en-US" dirty="0"/>
              <a:t> </a:t>
            </a:r>
            <a:r>
              <a:rPr lang="en-US" altLang="zh-CN" dirty="0"/>
              <a:t>leader</a:t>
            </a:r>
            <a:r>
              <a:rPr lang="zh-CN" altLang="en-US" dirty="0"/>
              <a:t> </a:t>
            </a:r>
            <a:r>
              <a:rPr lang="en-US" altLang="zh-CN" dirty="0"/>
              <a:t>election</a:t>
            </a:r>
            <a:r>
              <a:rPr lang="zh-CN" altLang="en-US" dirty="0"/>
              <a:t> </a:t>
            </a:r>
            <a:r>
              <a:rPr lang="en-US" altLang="zh-CN" dirty="0"/>
              <a:t>is</a:t>
            </a:r>
            <a:r>
              <a:rPr lang="zh-CN" altLang="en-US" dirty="0"/>
              <a:t> </a:t>
            </a:r>
            <a:r>
              <a:rPr lang="en-US" altLang="zh-CN" dirty="0"/>
              <a:t>tournament</a:t>
            </a:r>
            <a:r>
              <a:rPr lang="zh-CN" altLang="en-US" dirty="0"/>
              <a:t> </a:t>
            </a:r>
            <a:r>
              <a:rPr lang="en-US" altLang="zh-CN" dirty="0"/>
              <a:t>tree</a:t>
            </a:r>
            <a:r>
              <a:rPr lang="zh-CN" altLang="en-US" dirty="0"/>
              <a:t> </a:t>
            </a:r>
            <a:r>
              <a:rPr lang="en-US" altLang="zh-CN" dirty="0"/>
              <a:t>protocol,</a:t>
            </a:r>
            <a:r>
              <a:rPr lang="zh-CN" altLang="en-US" dirty="0"/>
              <a:t> </a:t>
            </a:r>
            <a:r>
              <a:rPr lang="en-US" altLang="zh-CN" dirty="0"/>
              <a:t>where</a:t>
            </a:r>
            <a:r>
              <a:rPr lang="zh-CN" altLang="en-US" dirty="0"/>
              <a:t> </a:t>
            </a:r>
            <a:r>
              <a:rPr lang="en-US" altLang="zh-CN" dirty="0"/>
              <a:t>each</a:t>
            </a:r>
            <a:r>
              <a:rPr lang="zh-CN" altLang="en-US" dirty="0"/>
              <a:t> </a:t>
            </a:r>
            <a:r>
              <a:rPr lang="en-US" altLang="zh-CN" dirty="0"/>
              <a:t>pair</a:t>
            </a:r>
            <a:r>
              <a:rPr lang="zh-CN" altLang="en-US" dirty="0"/>
              <a:t> </a:t>
            </a:r>
            <a:r>
              <a:rPr lang="en-US" altLang="zh-CN" dirty="0"/>
              <a:t>of</a:t>
            </a:r>
            <a:r>
              <a:rPr lang="zh-CN" altLang="en-US" dirty="0"/>
              <a:t> </a:t>
            </a:r>
            <a:r>
              <a:rPr lang="en-US" altLang="zh-CN" dirty="0"/>
              <a:t>players</a:t>
            </a:r>
            <a:r>
              <a:rPr lang="zh-CN" altLang="en-US" dirty="0"/>
              <a:t> </a:t>
            </a:r>
            <a:r>
              <a:rPr lang="en-US" altLang="zh-CN" dirty="0"/>
              <a:t>duel</a:t>
            </a:r>
            <a:r>
              <a:rPr lang="zh-CN" altLang="en-US" dirty="0"/>
              <a:t> </a:t>
            </a:r>
            <a:r>
              <a:rPr lang="en-US" altLang="zh-CN" dirty="0"/>
              <a:t>with</a:t>
            </a:r>
            <a:r>
              <a:rPr lang="zh-CN" altLang="en-US" dirty="0"/>
              <a:t> </a:t>
            </a:r>
            <a:r>
              <a:rPr lang="en-US" altLang="zh-CN" dirty="0"/>
              <a:t>each</a:t>
            </a:r>
            <a:r>
              <a:rPr lang="zh-CN" altLang="en-US" dirty="0"/>
              <a:t> </a:t>
            </a:r>
            <a:r>
              <a:rPr lang="en-US" altLang="zh-CN" dirty="0"/>
              <a:t>other</a:t>
            </a:r>
            <a:r>
              <a:rPr lang="zh-CN" altLang="en-US" dirty="0"/>
              <a:t> </a:t>
            </a:r>
            <a:r>
              <a:rPr lang="en-US" altLang="zh-CN" dirty="0"/>
              <a:t>using</a:t>
            </a:r>
            <a:r>
              <a:rPr lang="zh-CN" altLang="en-US" dirty="0"/>
              <a:t> </a:t>
            </a:r>
            <a:r>
              <a:rPr lang="en-US" altLang="zh-CN" dirty="0"/>
              <a:t>the</a:t>
            </a:r>
            <a:r>
              <a:rPr lang="zh-CN" altLang="en-US" dirty="0"/>
              <a:t> </a:t>
            </a:r>
            <a:r>
              <a:rPr lang="en-US" altLang="zh-CN" dirty="0"/>
              <a:t>Blum’s</a:t>
            </a:r>
            <a:r>
              <a:rPr lang="zh-CN" altLang="en-US" dirty="0"/>
              <a:t> </a:t>
            </a:r>
            <a:r>
              <a:rPr lang="en-US" altLang="zh-CN" dirty="0"/>
              <a:t>coin</a:t>
            </a:r>
            <a:r>
              <a:rPr lang="zh-CN" altLang="en-US" dirty="0"/>
              <a:t> </a:t>
            </a:r>
            <a:r>
              <a:rPr lang="en-US" altLang="zh-CN" dirty="0"/>
              <a:t>toss,</a:t>
            </a:r>
            <a:r>
              <a:rPr lang="zh-CN" altLang="en-US" dirty="0"/>
              <a:t> </a:t>
            </a:r>
            <a:r>
              <a:rPr lang="en-US" altLang="zh-CN" dirty="0"/>
              <a:t>and</a:t>
            </a:r>
            <a:r>
              <a:rPr lang="zh-CN" altLang="en-US" dirty="0"/>
              <a:t> </a:t>
            </a:r>
            <a:r>
              <a:rPr lang="en-US" altLang="zh-CN" dirty="0"/>
              <a:t>the</a:t>
            </a:r>
            <a:r>
              <a:rPr lang="zh-CN" altLang="en-US" dirty="0"/>
              <a:t> </a:t>
            </a:r>
            <a:r>
              <a:rPr lang="en-US" altLang="zh-CN" dirty="0"/>
              <a:t>winner</a:t>
            </a:r>
            <a:r>
              <a:rPr lang="zh-CN" altLang="en-US" dirty="0"/>
              <a:t> </a:t>
            </a:r>
            <a:r>
              <a:rPr lang="en-US" altLang="zh-CN" dirty="0"/>
              <a:t>duel</a:t>
            </a:r>
            <a:r>
              <a:rPr lang="zh-CN" altLang="en-US" dirty="0"/>
              <a:t> </a:t>
            </a:r>
            <a:r>
              <a:rPr lang="en-US" altLang="zh-CN" dirty="0"/>
              <a:t>with</a:t>
            </a:r>
            <a:r>
              <a:rPr lang="zh-CN" altLang="en-US" dirty="0"/>
              <a:t> </a:t>
            </a:r>
            <a:r>
              <a:rPr lang="en-US" altLang="zh-CN" dirty="0"/>
              <a:t>each</a:t>
            </a:r>
            <a:r>
              <a:rPr lang="zh-CN" altLang="en-US" dirty="0"/>
              <a:t> </a:t>
            </a:r>
            <a:r>
              <a:rPr lang="en-US" altLang="zh-CN" dirty="0"/>
              <a:t>other</a:t>
            </a:r>
            <a:r>
              <a:rPr lang="zh-CN" altLang="en-US" dirty="0"/>
              <a:t> </a:t>
            </a:r>
            <a:r>
              <a:rPr lang="en-US" altLang="zh-CN" dirty="0"/>
              <a:t>again,</a:t>
            </a:r>
            <a:r>
              <a:rPr lang="zh-CN" altLang="en-US" dirty="0"/>
              <a:t> </a:t>
            </a:r>
            <a:r>
              <a:rPr lang="en-US" altLang="zh-CN" dirty="0"/>
              <a:t>till</a:t>
            </a:r>
            <a:r>
              <a:rPr lang="zh-CN" altLang="en-US" dirty="0"/>
              <a:t> </a:t>
            </a:r>
            <a:r>
              <a:rPr lang="en-US" altLang="zh-CN" dirty="0"/>
              <a:t>there</a:t>
            </a:r>
            <a:r>
              <a:rPr lang="zh-CN" altLang="en-US" dirty="0"/>
              <a:t> </a:t>
            </a:r>
            <a:r>
              <a:rPr lang="en-US" altLang="zh-CN" dirty="0"/>
              <a:t>is</a:t>
            </a:r>
            <a:r>
              <a:rPr lang="zh-CN" altLang="en-US" dirty="0"/>
              <a:t> </a:t>
            </a:r>
            <a:r>
              <a:rPr lang="en-US" altLang="zh-CN" dirty="0"/>
              <a:t>only</a:t>
            </a:r>
            <a:r>
              <a:rPr lang="zh-CN" altLang="en-US" dirty="0"/>
              <a:t> </a:t>
            </a:r>
            <a:r>
              <a:rPr lang="en-US" altLang="zh-CN" dirty="0"/>
              <a:t>one</a:t>
            </a:r>
            <a:r>
              <a:rPr lang="zh-CN" altLang="en-US" dirty="0"/>
              <a:t> </a:t>
            </a:r>
            <a:r>
              <a:rPr lang="en-US" altLang="zh-CN" dirty="0"/>
              <a:t>winner.</a:t>
            </a:r>
            <a:r>
              <a:rPr lang="zh-CN" altLang="en-US" dirty="0"/>
              <a:t> </a:t>
            </a:r>
            <a:r>
              <a:rPr lang="en-US" altLang="zh-CN" dirty="0"/>
              <a:t>This</a:t>
            </a:r>
            <a:r>
              <a:rPr lang="zh-CN" altLang="en-US" dirty="0"/>
              <a:t> </a:t>
            </a:r>
            <a:r>
              <a:rPr lang="en-US" altLang="zh-CN" dirty="0"/>
              <a:t>tournament</a:t>
            </a:r>
            <a:r>
              <a:rPr lang="zh-CN" altLang="en-US" dirty="0"/>
              <a:t> </a:t>
            </a:r>
            <a:r>
              <a:rPr lang="en-US" altLang="zh-CN" dirty="0"/>
              <a:t>tree</a:t>
            </a:r>
            <a:r>
              <a:rPr lang="zh-CN" altLang="en-US" dirty="0"/>
              <a:t> </a:t>
            </a:r>
            <a:r>
              <a:rPr lang="en-US" altLang="zh-CN" dirty="0"/>
              <a:t>protocol</a:t>
            </a:r>
            <a:r>
              <a:rPr lang="zh-CN" altLang="en-US" dirty="0"/>
              <a:t> </a:t>
            </a:r>
            <a:r>
              <a:rPr lang="en-US" altLang="zh-CN" dirty="0"/>
              <a:t>guarantees</a:t>
            </a:r>
            <a:r>
              <a:rPr lang="zh-CN" altLang="en-US" dirty="0"/>
              <a:t> </a:t>
            </a:r>
            <a:r>
              <a:rPr lang="en-US" altLang="zh-CN" dirty="0"/>
              <a:t>game</a:t>
            </a:r>
            <a:r>
              <a:rPr lang="zh-CN" altLang="en-US" dirty="0"/>
              <a:t> </a:t>
            </a:r>
            <a:r>
              <a:rPr lang="en-US" altLang="zh-CN" dirty="0"/>
              <a:t>theoretic</a:t>
            </a:r>
            <a:r>
              <a:rPr lang="zh-CN" altLang="en-US" dirty="0"/>
              <a:t> </a:t>
            </a:r>
            <a:r>
              <a:rPr lang="en-US" altLang="zh-CN" dirty="0"/>
              <a:t>fairness</a:t>
            </a:r>
            <a:r>
              <a:rPr lang="zh-CN" altLang="en-US" dirty="0"/>
              <a:t> </a:t>
            </a:r>
            <a:r>
              <a:rPr lang="en-US" altLang="zh-CN" dirty="0"/>
              <a:t>because</a:t>
            </a:r>
            <a:r>
              <a:rPr lang="zh-CN" altLang="en-US" dirty="0"/>
              <a:t> </a:t>
            </a:r>
            <a:r>
              <a:rPr lang="en-US" altLang="zh-CN" dirty="0"/>
              <a:t>of</a:t>
            </a:r>
            <a:r>
              <a:rPr lang="zh-CN" altLang="en-US" dirty="0"/>
              <a:t> </a:t>
            </a:r>
            <a:r>
              <a:rPr lang="en-US" altLang="zh-CN" dirty="0"/>
              <a:t>the</a:t>
            </a:r>
            <a:r>
              <a:rPr lang="zh-CN" altLang="en-US" dirty="0"/>
              <a:t> </a:t>
            </a:r>
            <a:r>
              <a:rPr lang="en-US" altLang="zh-CN" dirty="0"/>
              <a:t>Blum’s</a:t>
            </a:r>
            <a:r>
              <a:rPr lang="zh-CN" altLang="en-US" dirty="0"/>
              <a:t> </a:t>
            </a:r>
            <a:r>
              <a:rPr lang="en-US" altLang="zh-CN" dirty="0"/>
              <a:t>coin</a:t>
            </a:r>
            <a:r>
              <a:rPr lang="zh-CN" altLang="en-US" dirty="0"/>
              <a:t> </a:t>
            </a:r>
            <a:r>
              <a:rPr lang="en-US" altLang="zh-CN" dirty="0"/>
              <a:t>toss.</a:t>
            </a:r>
            <a:r>
              <a:rPr lang="zh-CN" altLang="en-US" dirty="0"/>
              <a:t> </a:t>
            </a:r>
            <a:r>
              <a:rPr lang="en-US" altLang="zh-CN" dirty="0"/>
              <a:t>But</a:t>
            </a:r>
            <a:r>
              <a:rPr lang="zh-CN" altLang="en-US" dirty="0"/>
              <a:t> </a:t>
            </a:r>
            <a:r>
              <a:rPr lang="en-US" altLang="zh-CN" dirty="0"/>
              <a:t>it</a:t>
            </a:r>
            <a:r>
              <a:rPr lang="zh-CN" altLang="en-US" dirty="0"/>
              <a:t> </a:t>
            </a:r>
            <a:r>
              <a:rPr lang="en-US" altLang="zh-CN" dirty="0"/>
              <a:t>takes</a:t>
            </a:r>
            <a:r>
              <a:rPr lang="zh-CN" altLang="en-US" dirty="0"/>
              <a:t> </a:t>
            </a:r>
            <a:r>
              <a:rPr lang="en-US" altLang="zh-CN" dirty="0"/>
              <a:t>log</a:t>
            </a:r>
            <a:r>
              <a:rPr lang="zh-CN" altLang="en-US" dirty="0"/>
              <a:t> </a:t>
            </a:r>
            <a:r>
              <a:rPr lang="en-US" altLang="zh-CN" dirty="0"/>
              <a:t>n</a:t>
            </a:r>
            <a:r>
              <a:rPr lang="zh-CN" altLang="en-US" dirty="0"/>
              <a:t> </a:t>
            </a:r>
            <a:r>
              <a:rPr lang="en-US" altLang="zh-CN" dirty="0"/>
              <a:t>rounds</a:t>
            </a:r>
            <a:r>
              <a:rPr lang="zh-CN" altLang="en-US" dirty="0"/>
              <a:t> </a:t>
            </a:r>
            <a:r>
              <a:rPr lang="en-US" altLang="zh-CN" dirty="0"/>
              <a:t>for</a:t>
            </a:r>
            <a:r>
              <a:rPr lang="zh-CN" altLang="en-US" dirty="0"/>
              <a:t> </a:t>
            </a:r>
            <a:r>
              <a:rPr lang="en-US" altLang="zh-CN" dirty="0"/>
              <a:t>n</a:t>
            </a:r>
            <a:r>
              <a:rPr lang="zh-CN" altLang="en-US" dirty="0"/>
              <a:t> </a:t>
            </a:r>
            <a:r>
              <a:rPr lang="en-US" altLang="zh-CN" dirty="0"/>
              <a:t>players.</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12</a:t>
            </a:fld>
            <a:endParaRPr lang="en-US"/>
          </a:p>
        </p:txBody>
      </p:sp>
    </p:spTree>
    <p:extLst>
      <p:ext uri="{BB962C8B-B14F-4D97-AF65-F5344CB8AC3E}">
        <p14:creationId xmlns:p14="http://schemas.microsoft.com/office/powerpoint/2010/main" val="12270536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Thus,</a:t>
            </a:r>
            <a:r>
              <a:rPr lang="zh-CN" altLang="en-US" dirty="0"/>
              <a:t> </a:t>
            </a:r>
            <a:r>
              <a:rPr lang="en-US" altLang="zh-CN" dirty="0"/>
              <a:t>a</a:t>
            </a:r>
            <a:r>
              <a:rPr lang="zh-CN" altLang="en-US" dirty="0"/>
              <a:t> </a:t>
            </a:r>
            <a:r>
              <a:rPr lang="en-US" altLang="zh-CN" dirty="0"/>
              <a:t>natural</a:t>
            </a:r>
            <a:r>
              <a:rPr lang="zh-CN" altLang="en-US" dirty="0"/>
              <a:t> </a:t>
            </a:r>
            <a:r>
              <a:rPr lang="en-US" altLang="zh-CN" dirty="0"/>
              <a:t>question</a:t>
            </a:r>
            <a:r>
              <a:rPr lang="zh-CN" altLang="en-US" dirty="0"/>
              <a:t> </a:t>
            </a:r>
            <a:r>
              <a:rPr lang="en-US" altLang="zh-CN" dirty="0"/>
              <a:t>to</a:t>
            </a:r>
            <a:r>
              <a:rPr lang="zh-CN" altLang="en-US" dirty="0"/>
              <a:t> </a:t>
            </a:r>
            <a:r>
              <a:rPr lang="en-US" altLang="zh-CN" dirty="0"/>
              <a:t>ask</a:t>
            </a:r>
            <a:r>
              <a:rPr lang="zh-CN" altLang="en-US" dirty="0"/>
              <a:t> </a:t>
            </a:r>
            <a:r>
              <a:rPr lang="en-US" altLang="zh-CN" dirty="0"/>
              <a:t>is</a:t>
            </a:r>
            <a:r>
              <a:rPr lang="zh-CN" altLang="en-US" dirty="0"/>
              <a:t> </a:t>
            </a:r>
            <a:r>
              <a:rPr lang="en-US" altLang="zh-CN" dirty="0"/>
              <a:t>that,</a:t>
            </a:r>
            <a:r>
              <a:rPr lang="zh-CN" altLang="en-US" dirty="0"/>
              <a:t> </a:t>
            </a:r>
            <a:r>
              <a:rPr lang="en-US" altLang="zh-CN" dirty="0"/>
              <a:t>can</a:t>
            </a:r>
            <a:r>
              <a:rPr lang="zh-CN" altLang="en-US" dirty="0"/>
              <a:t> </a:t>
            </a:r>
            <a:r>
              <a:rPr lang="en-US" altLang="zh-CN" dirty="0"/>
              <a:t>we</a:t>
            </a:r>
            <a:r>
              <a:rPr lang="zh-CN" altLang="en-US" dirty="0"/>
              <a:t> </a:t>
            </a:r>
            <a:r>
              <a:rPr lang="en-US" altLang="zh-CN" dirty="0"/>
              <a:t>reduce</a:t>
            </a:r>
            <a:r>
              <a:rPr lang="zh-CN" altLang="en-US" dirty="0"/>
              <a:t> </a:t>
            </a:r>
            <a:r>
              <a:rPr lang="en-US" altLang="zh-CN" dirty="0"/>
              <a:t>the</a:t>
            </a:r>
            <a:r>
              <a:rPr lang="zh-CN" altLang="en-US" dirty="0"/>
              <a:t> </a:t>
            </a:r>
            <a:r>
              <a:rPr lang="en-US" altLang="zh-CN" dirty="0"/>
              <a:t>round</a:t>
            </a:r>
            <a:r>
              <a:rPr lang="zh-CN" altLang="en-US" dirty="0"/>
              <a:t> </a:t>
            </a:r>
            <a:r>
              <a:rPr lang="en-US" altLang="zh-CN" dirty="0"/>
              <a:t>complexity?</a:t>
            </a:r>
          </a:p>
          <a:p>
            <a:r>
              <a:rPr lang="en-US" altLang="zh-CN" dirty="0"/>
              <a:t>Here</a:t>
            </a:r>
            <a:r>
              <a:rPr lang="zh-CN" altLang="en-US" dirty="0"/>
              <a:t> </a:t>
            </a:r>
            <a:r>
              <a:rPr lang="en-US" altLang="zh-CN" dirty="0"/>
              <a:t>we</a:t>
            </a:r>
            <a:r>
              <a:rPr lang="zh-CN" altLang="en-US" dirty="0"/>
              <a:t> </a:t>
            </a:r>
            <a:r>
              <a:rPr lang="en-US" altLang="zh-CN" dirty="0"/>
              <a:t>have</a:t>
            </a:r>
            <a:r>
              <a:rPr lang="zh-CN" altLang="en-US" dirty="0"/>
              <a:t> </a:t>
            </a:r>
            <a:r>
              <a:rPr lang="en-US" altLang="zh-CN" dirty="0"/>
              <a:t>both</a:t>
            </a:r>
            <a:r>
              <a:rPr lang="zh-CN" altLang="en-US" dirty="0"/>
              <a:t> </a:t>
            </a:r>
            <a:r>
              <a:rPr lang="en-US" altLang="zh-CN" dirty="0"/>
              <a:t>good</a:t>
            </a:r>
            <a:r>
              <a:rPr lang="zh-CN" altLang="en-US" dirty="0"/>
              <a:t> </a:t>
            </a:r>
            <a:r>
              <a:rPr lang="en-US" altLang="zh-CN" dirty="0"/>
              <a:t>news</a:t>
            </a:r>
            <a:r>
              <a:rPr lang="zh-CN" altLang="en-US" dirty="0"/>
              <a:t> </a:t>
            </a:r>
            <a:r>
              <a:rPr lang="en-US" altLang="zh-CN" dirty="0"/>
              <a:t>and</a:t>
            </a:r>
            <a:r>
              <a:rPr lang="zh-CN" altLang="en-US" dirty="0"/>
              <a:t> </a:t>
            </a:r>
            <a:r>
              <a:rPr lang="en-US" altLang="zh-CN" dirty="0"/>
              <a:t>bad</a:t>
            </a:r>
            <a:r>
              <a:rPr lang="zh-CN" altLang="en-US" dirty="0"/>
              <a:t> </a:t>
            </a:r>
            <a:r>
              <a:rPr lang="en-US" altLang="zh-CN" dirty="0"/>
              <a:t>news</a:t>
            </a:r>
          </a:p>
          <a:p>
            <a:r>
              <a:rPr lang="en-US" altLang="zh-CN" dirty="0"/>
              <a:t>The</a:t>
            </a:r>
            <a:r>
              <a:rPr lang="zh-CN" altLang="en-US" dirty="0"/>
              <a:t> </a:t>
            </a:r>
            <a:r>
              <a:rPr lang="en-US" altLang="zh-CN" dirty="0"/>
              <a:t>bad</a:t>
            </a:r>
            <a:r>
              <a:rPr lang="zh-CN" altLang="en-US" dirty="0"/>
              <a:t> </a:t>
            </a:r>
            <a:r>
              <a:rPr lang="en-US" altLang="zh-CN" dirty="0"/>
              <a:t>news</a:t>
            </a:r>
            <a:r>
              <a:rPr lang="zh-CN" altLang="en-US" dirty="0"/>
              <a:t> </a:t>
            </a:r>
            <a:r>
              <a:rPr lang="en-US" altLang="zh-CN" dirty="0"/>
              <a:t>is</a:t>
            </a:r>
            <a:r>
              <a:rPr lang="zh-CN" altLang="en-US" dirty="0"/>
              <a:t> </a:t>
            </a:r>
            <a:r>
              <a:rPr lang="en-US" altLang="zh-CN" dirty="0"/>
              <a:t>that</a:t>
            </a:r>
            <a:r>
              <a:rPr lang="zh-CN" altLang="en-US" dirty="0"/>
              <a:t> </a:t>
            </a:r>
            <a:r>
              <a:rPr lang="en-US" altLang="zh-CN" dirty="0"/>
              <a:t>previous</a:t>
            </a:r>
            <a:r>
              <a:rPr lang="zh-CN" altLang="en-US" dirty="0"/>
              <a:t> </a:t>
            </a:r>
            <a:r>
              <a:rPr lang="en-US" altLang="zh-CN" dirty="0"/>
              <a:t>work</a:t>
            </a:r>
            <a:r>
              <a:rPr lang="zh-CN" altLang="en-US" dirty="0"/>
              <a:t> </a:t>
            </a:r>
            <a:r>
              <a:rPr lang="en-US" altLang="zh-CN" dirty="0"/>
              <a:t>showed</a:t>
            </a:r>
            <a:r>
              <a:rPr lang="zh-CN" altLang="en-US" dirty="0"/>
              <a:t> </a:t>
            </a:r>
            <a:r>
              <a:rPr lang="en-US" altLang="zh-CN" dirty="0"/>
              <a:t>if</a:t>
            </a:r>
            <a:r>
              <a:rPr lang="zh-CN" altLang="en-US" dirty="0"/>
              <a:t> </a:t>
            </a:r>
            <a:r>
              <a:rPr lang="en-US" altLang="zh-CN" dirty="0"/>
              <a:t>we</a:t>
            </a:r>
            <a:r>
              <a:rPr lang="zh-CN" altLang="en-US" dirty="0"/>
              <a:t> </a:t>
            </a:r>
            <a:r>
              <a:rPr lang="en-US" altLang="zh-CN" dirty="0"/>
              <a:t>insist</a:t>
            </a:r>
            <a:r>
              <a:rPr lang="zh-CN" altLang="en-US" dirty="0"/>
              <a:t> </a:t>
            </a:r>
            <a:r>
              <a:rPr lang="en-US" altLang="zh-CN" dirty="0"/>
              <a:t>on</a:t>
            </a:r>
            <a:r>
              <a:rPr lang="zh-CN" altLang="en-US" dirty="0"/>
              <a:t> </a:t>
            </a:r>
            <a:r>
              <a:rPr lang="en-US" altLang="zh-CN" dirty="0"/>
              <a:t>perfect</a:t>
            </a:r>
            <a:r>
              <a:rPr lang="zh-CN" altLang="en-US" dirty="0"/>
              <a:t> </a:t>
            </a:r>
            <a:r>
              <a:rPr lang="en-US" altLang="zh-CN" dirty="0"/>
              <a:t>fairness</a:t>
            </a:r>
            <a:r>
              <a:rPr lang="zh-CN" altLang="en-US" dirty="0"/>
              <a:t> </a:t>
            </a:r>
            <a:r>
              <a:rPr lang="en-US" altLang="zh-CN" dirty="0"/>
              <a:t>and</a:t>
            </a:r>
            <a:r>
              <a:rPr lang="zh-CN" altLang="en-US" dirty="0"/>
              <a:t> </a:t>
            </a:r>
            <a:r>
              <a:rPr lang="en-US" altLang="zh-CN" dirty="0"/>
              <a:t>in</a:t>
            </a:r>
            <a:r>
              <a:rPr lang="zh-CN" altLang="en-US" dirty="0"/>
              <a:t> </a:t>
            </a:r>
            <a:r>
              <a:rPr lang="en-US" altLang="zh-CN" dirty="0"/>
              <a:t>the</a:t>
            </a:r>
            <a:r>
              <a:rPr lang="zh-CN" altLang="en-US" dirty="0"/>
              <a:t> </a:t>
            </a:r>
            <a:r>
              <a:rPr lang="en-US" altLang="zh-CN" dirty="0"/>
              <a:t>commit</a:t>
            </a:r>
            <a:r>
              <a:rPr lang="zh-CN" altLang="en-US" dirty="0"/>
              <a:t> </a:t>
            </a:r>
            <a:r>
              <a:rPr lang="en-US" altLang="zh-CN" dirty="0"/>
              <a:t>only</a:t>
            </a:r>
            <a:r>
              <a:rPr lang="zh-CN" altLang="en-US" dirty="0"/>
              <a:t> </a:t>
            </a:r>
            <a:r>
              <a:rPr lang="en-US" altLang="zh-CN" dirty="0"/>
              <a:t>model,</a:t>
            </a:r>
            <a:r>
              <a:rPr lang="zh-CN" altLang="en-US" dirty="0"/>
              <a:t> </a:t>
            </a:r>
            <a:r>
              <a:rPr lang="en-US" altLang="zh-CN" dirty="0"/>
              <a:t>then</a:t>
            </a:r>
            <a:r>
              <a:rPr lang="zh-CN" altLang="en-US" dirty="0"/>
              <a:t> </a:t>
            </a:r>
            <a:r>
              <a:rPr lang="en-US" altLang="zh-CN" dirty="0"/>
              <a:t>log</a:t>
            </a:r>
            <a:r>
              <a:rPr lang="zh-CN" altLang="en-US" dirty="0"/>
              <a:t> </a:t>
            </a:r>
            <a:r>
              <a:rPr lang="en-US" altLang="zh-CN" dirty="0"/>
              <a:t>n</a:t>
            </a:r>
            <a:r>
              <a:rPr lang="zh-CN" altLang="en-US" dirty="0"/>
              <a:t> </a:t>
            </a:r>
            <a:r>
              <a:rPr lang="en-US" altLang="zh-CN" dirty="0"/>
              <a:t>rounds</a:t>
            </a:r>
            <a:r>
              <a:rPr lang="zh-CN" altLang="en-US" dirty="0"/>
              <a:t> </a:t>
            </a:r>
            <a:r>
              <a:rPr lang="en-US" altLang="zh-CN" dirty="0"/>
              <a:t>is</a:t>
            </a:r>
            <a:r>
              <a:rPr lang="zh-CN" altLang="en-US" dirty="0"/>
              <a:t> </a:t>
            </a:r>
            <a:r>
              <a:rPr lang="en-US" altLang="zh-CN" dirty="0"/>
              <a:t>necessary.</a:t>
            </a:r>
          </a:p>
        </p:txBody>
      </p:sp>
      <p:sp>
        <p:nvSpPr>
          <p:cNvPr id="4" name="Slide Number Placeholder 3"/>
          <p:cNvSpPr>
            <a:spLocks noGrp="1"/>
          </p:cNvSpPr>
          <p:nvPr>
            <p:ph type="sldNum" sz="quarter" idx="5"/>
          </p:nvPr>
        </p:nvSpPr>
        <p:spPr/>
        <p:txBody>
          <a:bodyPr/>
          <a:lstStyle/>
          <a:p>
            <a:fld id="{73A4F0A2-54B9-A949-9683-2B45FAC05789}" type="slidenum">
              <a:rPr lang="en-US" smtClean="0"/>
              <a:t>13</a:t>
            </a:fld>
            <a:endParaRPr lang="en-US"/>
          </a:p>
        </p:txBody>
      </p:sp>
    </p:spTree>
    <p:extLst>
      <p:ext uri="{BB962C8B-B14F-4D97-AF65-F5344CB8AC3E}">
        <p14:creationId xmlns:p14="http://schemas.microsoft.com/office/powerpoint/2010/main" val="20030869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The</a:t>
            </a:r>
            <a:r>
              <a:rPr lang="zh-CN" altLang="en-US" dirty="0"/>
              <a:t> </a:t>
            </a:r>
            <a:r>
              <a:rPr lang="en-US" altLang="zh-CN" dirty="0"/>
              <a:t>good</a:t>
            </a:r>
            <a:r>
              <a:rPr lang="zh-CN" altLang="en-US" dirty="0"/>
              <a:t> </a:t>
            </a:r>
            <a:r>
              <a:rPr lang="en-US" altLang="zh-CN" dirty="0"/>
              <a:t>news</a:t>
            </a:r>
            <a:r>
              <a:rPr lang="zh-CN" altLang="en-US" dirty="0"/>
              <a:t> </a:t>
            </a:r>
            <a:r>
              <a:rPr lang="en-US" altLang="zh-CN" dirty="0"/>
              <a:t>is</a:t>
            </a:r>
            <a:r>
              <a:rPr lang="zh-CN" altLang="en-US" dirty="0"/>
              <a:t> </a:t>
            </a:r>
            <a:r>
              <a:rPr lang="en-US" altLang="zh-CN" dirty="0"/>
              <a:t>that,</a:t>
            </a:r>
            <a:r>
              <a:rPr lang="zh-CN" altLang="en-US" dirty="0"/>
              <a:t> </a:t>
            </a:r>
            <a:r>
              <a:rPr lang="en-US" altLang="zh-CN" dirty="0"/>
              <a:t>if</a:t>
            </a:r>
            <a:r>
              <a:rPr lang="zh-CN" altLang="en-US" dirty="0"/>
              <a:t> </a:t>
            </a:r>
            <a:r>
              <a:rPr lang="en-US" altLang="zh-CN" dirty="0"/>
              <a:t>we</a:t>
            </a:r>
            <a:r>
              <a:rPr lang="zh-CN" altLang="en-US" dirty="0"/>
              <a:t> </a:t>
            </a:r>
            <a:r>
              <a:rPr lang="en-US" altLang="zh-CN" dirty="0"/>
              <a:t>are</a:t>
            </a:r>
            <a:r>
              <a:rPr lang="zh-CN" altLang="en-US" dirty="0"/>
              <a:t> </a:t>
            </a:r>
            <a:r>
              <a:rPr lang="en-US" altLang="zh-CN" dirty="0"/>
              <a:t>willing</a:t>
            </a:r>
            <a:r>
              <a:rPr lang="zh-CN" altLang="en-US" dirty="0"/>
              <a:t> </a:t>
            </a:r>
            <a:r>
              <a:rPr lang="en-US" altLang="zh-CN" dirty="0"/>
              <a:t>to</a:t>
            </a:r>
            <a:r>
              <a:rPr lang="zh-CN" altLang="en-US" dirty="0"/>
              <a:t> </a:t>
            </a:r>
            <a:r>
              <a:rPr lang="en-US" altLang="zh-CN" dirty="0"/>
              <a:t>relax</a:t>
            </a:r>
            <a:r>
              <a:rPr lang="zh-CN" altLang="en-US" dirty="0"/>
              <a:t> </a:t>
            </a:r>
            <a:r>
              <a:rPr lang="en-US" altLang="zh-CN" dirty="0"/>
              <a:t>the</a:t>
            </a:r>
            <a:r>
              <a:rPr lang="zh-CN" altLang="en-US" dirty="0"/>
              <a:t> </a:t>
            </a:r>
            <a:r>
              <a:rPr lang="en-US" altLang="zh-CN" dirty="0"/>
              <a:t>fairness</a:t>
            </a:r>
            <a:r>
              <a:rPr lang="zh-CN" altLang="en-US" dirty="0"/>
              <a:t> </a:t>
            </a:r>
            <a:r>
              <a:rPr lang="en-US" altLang="zh-CN" dirty="0"/>
              <a:t>notion</a:t>
            </a:r>
            <a:r>
              <a:rPr lang="zh-CN" altLang="en-US" dirty="0"/>
              <a:t> </a:t>
            </a:r>
            <a:r>
              <a:rPr lang="en-US" altLang="zh-CN" dirty="0"/>
              <a:t>to</a:t>
            </a:r>
            <a:r>
              <a:rPr lang="zh-CN" altLang="en-US" dirty="0"/>
              <a:t> </a:t>
            </a:r>
            <a:r>
              <a:rPr lang="en-US" altLang="zh-CN" dirty="0"/>
              <a:t>(1-\</a:t>
            </a:r>
            <a:r>
              <a:rPr lang="en-US" altLang="zh-CN" dirty="0" err="1"/>
              <a:t>epsi</a:t>
            </a:r>
            <a:r>
              <a:rPr lang="en-US" altLang="zh-CN" dirty="0"/>
              <a:t>)-fairness,</a:t>
            </a:r>
            <a:r>
              <a:rPr lang="zh-CN" altLang="en-US" dirty="0"/>
              <a:t> </a:t>
            </a:r>
            <a:r>
              <a:rPr lang="en-US" altLang="zh-CN" dirty="0"/>
              <a:t>which</a:t>
            </a:r>
            <a:r>
              <a:rPr lang="zh-CN" altLang="en-US" dirty="0"/>
              <a:t> </a:t>
            </a:r>
            <a:r>
              <a:rPr lang="en-US" altLang="zh-CN" dirty="0"/>
              <a:t>requires</a:t>
            </a:r>
            <a:r>
              <a:rPr lang="zh-CN" altLang="en-US" dirty="0"/>
              <a:t> </a:t>
            </a:r>
            <a:r>
              <a:rPr lang="en-US" altLang="zh-CN" dirty="0"/>
              <a:t>that</a:t>
            </a:r>
            <a:r>
              <a:rPr lang="zh-CN" altLang="en-US" dirty="0"/>
              <a:t> </a:t>
            </a:r>
            <a:r>
              <a:rPr lang="en-US" altLang="zh-CN" dirty="0"/>
              <a:t>no</a:t>
            </a:r>
            <a:r>
              <a:rPr lang="zh-CN" altLang="en-US" dirty="0"/>
              <a:t> </a:t>
            </a:r>
            <a:r>
              <a:rPr lang="en-US" altLang="zh-CN" dirty="0"/>
              <a:t>(1-\eps)</a:t>
            </a:r>
            <a:r>
              <a:rPr lang="zh-CN" altLang="en-US" dirty="0"/>
              <a:t> </a:t>
            </a:r>
            <a:r>
              <a:rPr lang="en-US" altLang="zh-CN" dirty="0"/>
              <a:t>fraction</a:t>
            </a:r>
            <a:r>
              <a:rPr lang="zh-CN" altLang="en-US" dirty="0"/>
              <a:t> </a:t>
            </a:r>
            <a:r>
              <a:rPr lang="en-US" altLang="zh-CN" dirty="0"/>
              <a:t>of</a:t>
            </a:r>
            <a:r>
              <a:rPr lang="zh-CN" altLang="en-US" dirty="0"/>
              <a:t> </a:t>
            </a:r>
            <a:r>
              <a:rPr lang="en-US" altLang="zh-CN" dirty="0" err="1"/>
              <a:t>corrpupted</a:t>
            </a:r>
            <a:r>
              <a:rPr lang="zh-CN" altLang="en-US" dirty="0"/>
              <a:t> </a:t>
            </a:r>
            <a:r>
              <a:rPr lang="en-US" altLang="zh-CN" dirty="0"/>
              <a:t>players</a:t>
            </a:r>
            <a:r>
              <a:rPr lang="zh-CN" altLang="en-US" dirty="0"/>
              <a:t> </a:t>
            </a:r>
            <a:r>
              <a:rPr lang="en-US" altLang="zh-CN" dirty="0"/>
              <a:t>can</a:t>
            </a:r>
            <a:r>
              <a:rPr lang="zh-CN" altLang="en-US" dirty="0"/>
              <a:t> </a:t>
            </a:r>
            <a:r>
              <a:rPr lang="en-US" altLang="zh-CN" dirty="0"/>
              <a:t>increase</a:t>
            </a:r>
            <a:r>
              <a:rPr lang="zh-CN" altLang="en-US" dirty="0"/>
              <a:t> </a:t>
            </a:r>
            <a:r>
              <a:rPr lang="en-US" altLang="zh-CN" dirty="0"/>
              <a:t>its</a:t>
            </a:r>
            <a:r>
              <a:rPr lang="zh-CN" altLang="en-US" dirty="0"/>
              <a:t> </a:t>
            </a:r>
            <a:r>
              <a:rPr lang="en-US" altLang="zh-CN" dirty="0"/>
              <a:t>expected</a:t>
            </a:r>
            <a:r>
              <a:rPr lang="zh-CN" altLang="en-US" dirty="0"/>
              <a:t> </a:t>
            </a:r>
            <a:r>
              <a:rPr lang="en-US" altLang="zh-CN" dirty="0"/>
              <a:t>utility</a:t>
            </a:r>
            <a:r>
              <a:rPr lang="zh-CN" altLang="en-US" dirty="0"/>
              <a:t> </a:t>
            </a:r>
            <a:r>
              <a:rPr lang="en-US" altLang="zh-CN" dirty="0"/>
              <a:t>by</a:t>
            </a:r>
            <a:r>
              <a:rPr lang="zh-CN" altLang="en-US" dirty="0"/>
              <a:t> </a:t>
            </a:r>
            <a:r>
              <a:rPr lang="en-US" altLang="zh-CN" dirty="0"/>
              <a:t>more</a:t>
            </a:r>
            <a:r>
              <a:rPr lang="zh-CN" altLang="en-US" dirty="0"/>
              <a:t> </a:t>
            </a:r>
            <a:r>
              <a:rPr lang="en-US" altLang="zh-CN" dirty="0"/>
              <a:t>than</a:t>
            </a:r>
            <a:r>
              <a:rPr lang="zh-CN" altLang="en-US" dirty="0"/>
              <a:t> </a:t>
            </a:r>
            <a:r>
              <a:rPr lang="en-US" altLang="zh-CN" dirty="0"/>
              <a:t>eps</a:t>
            </a:r>
            <a:r>
              <a:rPr lang="zh-CN" altLang="en-US" dirty="0"/>
              <a:t> </a:t>
            </a:r>
            <a:r>
              <a:rPr lang="en-US" altLang="zh-CN" dirty="0"/>
              <a:t>fraction,</a:t>
            </a:r>
          </a:p>
          <a:p>
            <a:r>
              <a:rPr lang="en-US" altLang="zh-CN" dirty="0"/>
              <a:t>and</a:t>
            </a:r>
            <a:r>
              <a:rPr lang="zh-CN" altLang="en-US" dirty="0"/>
              <a:t> </a:t>
            </a:r>
            <a:r>
              <a:rPr lang="en-US" altLang="zh-CN" dirty="0"/>
              <a:t>use</a:t>
            </a:r>
            <a:r>
              <a:rPr lang="zh-CN" altLang="en-US" dirty="0"/>
              <a:t> </a:t>
            </a:r>
            <a:r>
              <a:rPr lang="en-US" altLang="zh-CN" dirty="0"/>
              <a:t>other</a:t>
            </a:r>
            <a:r>
              <a:rPr lang="zh-CN" altLang="en-US" dirty="0"/>
              <a:t> </a:t>
            </a:r>
            <a:r>
              <a:rPr lang="en-US" altLang="zh-CN" dirty="0"/>
              <a:t>cryptographic</a:t>
            </a:r>
            <a:r>
              <a:rPr lang="zh-CN" altLang="en-US" dirty="0"/>
              <a:t> </a:t>
            </a:r>
            <a:r>
              <a:rPr lang="en-US" altLang="zh-CN" dirty="0"/>
              <a:t>primitives,</a:t>
            </a:r>
            <a:r>
              <a:rPr lang="zh-CN" altLang="en-US" dirty="0"/>
              <a:t> </a:t>
            </a:r>
            <a:r>
              <a:rPr lang="en-US" altLang="zh-CN" dirty="0"/>
              <a:t>then</a:t>
            </a:r>
            <a:r>
              <a:rPr lang="zh-CN" altLang="en-US" dirty="0"/>
              <a:t> </a:t>
            </a:r>
            <a:r>
              <a:rPr lang="en-US" altLang="zh-CN" dirty="0"/>
              <a:t>[CCWS21]</a:t>
            </a:r>
            <a:r>
              <a:rPr lang="zh-CN" altLang="en-US" dirty="0"/>
              <a:t> </a:t>
            </a:r>
            <a:r>
              <a:rPr lang="en-US" altLang="zh-CN" dirty="0"/>
              <a:t>show</a:t>
            </a:r>
            <a:r>
              <a:rPr lang="zh-CN" altLang="en-US" dirty="0"/>
              <a:t> </a:t>
            </a:r>
            <a:r>
              <a:rPr lang="en-US" altLang="zh-CN" dirty="0"/>
              <a:t>that</a:t>
            </a:r>
            <a:r>
              <a:rPr lang="zh-CN" altLang="en-US" dirty="0"/>
              <a:t> </a:t>
            </a:r>
            <a:r>
              <a:rPr lang="en-US" altLang="zh-CN" dirty="0"/>
              <a:t>we</a:t>
            </a:r>
            <a:r>
              <a:rPr lang="zh-CN" altLang="en-US" dirty="0"/>
              <a:t> </a:t>
            </a:r>
            <a:r>
              <a:rPr lang="en-US" altLang="zh-CN" dirty="0"/>
              <a:t>can</a:t>
            </a:r>
            <a:r>
              <a:rPr lang="zh-CN" altLang="en-US" dirty="0"/>
              <a:t> </a:t>
            </a:r>
            <a:r>
              <a:rPr lang="en-US" altLang="zh-CN" dirty="0"/>
              <a:t>do</a:t>
            </a:r>
            <a:r>
              <a:rPr lang="zh-CN" altLang="en-US" dirty="0"/>
              <a:t> </a:t>
            </a:r>
            <a:r>
              <a:rPr lang="en-US" altLang="zh-CN" dirty="0"/>
              <a:t>loglog</a:t>
            </a:r>
            <a:r>
              <a:rPr lang="zh-CN" altLang="en-US" dirty="0"/>
              <a:t> </a:t>
            </a:r>
            <a:r>
              <a:rPr lang="en-US" altLang="zh-CN" dirty="0"/>
              <a:t>n</a:t>
            </a:r>
            <a:r>
              <a:rPr lang="zh-CN" altLang="en-US" dirty="0"/>
              <a:t> </a:t>
            </a:r>
            <a:r>
              <a:rPr lang="en-US" altLang="zh-CN" dirty="0"/>
              <a:t>rounds,</a:t>
            </a:r>
            <a:r>
              <a:rPr lang="zh-CN" altLang="en-US" dirty="0"/>
              <a:t> </a:t>
            </a:r>
            <a:r>
              <a:rPr lang="en-US" altLang="zh-CN" dirty="0"/>
              <a:t>for</a:t>
            </a:r>
            <a:r>
              <a:rPr lang="zh-CN" altLang="en-US" dirty="0"/>
              <a:t> </a:t>
            </a:r>
            <a:r>
              <a:rPr lang="en-US" altLang="zh-CN" dirty="0"/>
              <a:t>eps</a:t>
            </a:r>
            <a:r>
              <a:rPr lang="zh-CN" altLang="en-US" dirty="0"/>
              <a:t> </a:t>
            </a:r>
            <a:r>
              <a:rPr lang="en-US" altLang="zh-CN" dirty="0"/>
              <a:t>=</a:t>
            </a:r>
            <a:r>
              <a:rPr lang="zh-CN" altLang="en-US" dirty="0"/>
              <a:t> </a:t>
            </a:r>
            <a:r>
              <a:rPr lang="en-US" altLang="zh-CN" dirty="0"/>
              <a:t>o(1).</a:t>
            </a:r>
          </a:p>
          <a:p>
            <a:endParaRPr lang="en-US" altLang="zh-CN" dirty="0"/>
          </a:p>
        </p:txBody>
      </p:sp>
      <p:sp>
        <p:nvSpPr>
          <p:cNvPr id="4" name="Slide Number Placeholder 3"/>
          <p:cNvSpPr>
            <a:spLocks noGrp="1"/>
          </p:cNvSpPr>
          <p:nvPr>
            <p:ph type="sldNum" sz="quarter" idx="5"/>
          </p:nvPr>
        </p:nvSpPr>
        <p:spPr/>
        <p:txBody>
          <a:bodyPr/>
          <a:lstStyle/>
          <a:p>
            <a:fld id="{73A4F0A2-54B9-A949-9683-2B45FAC05789}" type="slidenum">
              <a:rPr lang="en-US" smtClean="0"/>
              <a:t>14</a:t>
            </a:fld>
            <a:endParaRPr lang="en-US"/>
          </a:p>
        </p:txBody>
      </p:sp>
    </p:spTree>
    <p:extLst>
      <p:ext uri="{BB962C8B-B14F-4D97-AF65-F5344CB8AC3E}">
        <p14:creationId xmlns:p14="http://schemas.microsoft.com/office/powerpoint/2010/main" val="21277155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So,</a:t>
            </a:r>
            <a:r>
              <a:rPr lang="zh-CN" altLang="en-US" dirty="0"/>
              <a:t> </a:t>
            </a:r>
            <a:r>
              <a:rPr lang="en-US" altLang="zh-CN" dirty="0"/>
              <a:t>there</a:t>
            </a:r>
            <a:r>
              <a:rPr lang="zh-CN" altLang="en-US" dirty="0"/>
              <a:t> </a:t>
            </a:r>
            <a:r>
              <a:rPr lang="en-US" altLang="zh-CN" dirty="0"/>
              <a:t>is</a:t>
            </a:r>
            <a:r>
              <a:rPr lang="zh-CN" altLang="en-US" dirty="0"/>
              <a:t> </a:t>
            </a:r>
            <a:r>
              <a:rPr lang="en-US" altLang="zh-CN" dirty="0"/>
              <a:t>a</a:t>
            </a:r>
            <a:r>
              <a:rPr lang="zh-CN" altLang="en-US" dirty="0"/>
              <a:t> </a:t>
            </a:r>
            <a:r>
              <a:rPr lang="en-US" altLang="zh-CN" dirty="0"/>
              <a:t>clear</a:t>
            </a:r>
            <a:r>
              <a:rPr lang="zh-CN" altLang="en-US" dirty="0"/>
              <a:t> </a:t>
            </a:r>
            <a:r>
              <a:rPr lang="en-US" altLang="zh-CN" dirty="0"/>
              <a:t>tradeoff</a:t>
            </a:r>
            <a:r>
              <a:rPr lang="zh-CN" altLang="en-US" dirty="0"/>
              <a:t> </a:t>
            </a:r>
            <a:r>
              <a:rPr lang="en-US" altLang="zh-CN" dirty="0"/>
              <a:t>here,</a:t>
            </a:r>
            <a:r>
              <a:rPr lang="zh-CN" altLang="en-US" dirty="0"/>
              <a:t> </a:t>
            </a:r>
            <a:r>
              <a:rPr lang="en-US" altLang="zh-CN" dirty="0"/>
              <a:t>between</a:t>
            </a:r>
            <a:r>
              <a:rPr lang="zh-CN" altLang="en-US" dirty="0"/>
              <a:t> </a:t>
            </a:r>
            <a:r>
              <a:rPr lang="en-US" altLang="zh-CN" dirty="0"/>
              <a:t>the</a:t>
            </a:r>
            <a:r>
              <a:rPr lang="zh-CN" altLang="en-US" dirty="0"/>
              <a:t> </a:t>
            </a:r>
            <a:r>
              <a:rPr lang="en-US" altLang="zh-CN" dirty="0"/>
              <a:t>round</a:t>
            </a:r>
            <a:r>
              <a:rPr lang="zh-CN" altLang="en-US" dirty="0"/>
              <a:t> </a:t>
            </a:r>
            <a:r>
              <a:rPr lang="en-US" altLang="zh-CN" dirty="0"/>
              <a:t>complexity,</a:t>
            </a:r>
            <a:r>
              <a:rPr lang="zh-CN" altLang="en-US" dirty="0"/>
              <a:t> </a:t>
            </a:r>
            <a:r>
              <a:rPr lang="en-US" altLang="zh-CN" dirty="0"/>
              <a:t>and</a:t>
            </a:r>
            <a:r>
              <a:rPr lang="zh-CN" altLang="en-US" dirty="0"/>
              <a:t> </a:t>
            </a:r>
            <a:r>
              <a:rPr lang="en-US" altLang="zh-CN" dirty="0"/>
              <a:t>the</a:t>
            </a:r>
            <a:r>
              <a:rPr lang="zh-CN" altLang="en-US" dirty="0"/>
              <a:t> </a:t>
            </a:r>
            <a:r>
              <a:rPr lang="en-US" altLang="zh-CN" dirty="0"/>
              <a:t>fairness</a:t>
            </a:r>
            <a:r>
              <a:rPr lang="zh-CN" altLang="en-US" dirty="0"/>
              <a:t> </a:t>
            </a:r>
            <a:r>
              <a:rPr lang="en-US" altLang="zh-CN" dirty="0"/>
              <a:t>and</a:t>
            </a:r>
            <a:r>
              <a:rPr lang="zh-CN" altLang="en-US" dirty="0"/>
              <a:t> </a:t>
            </a:r>
            <a:r>
              <a:rPr lang="en-US" altLang="zh-CN" dirty="0"/>
              <a:t>the</a:t>
            </a:r>
            <a:r>
              <a:rPr lang="zh-CN" altLang="en-US" dirty="0"/>
              <a:t> </a:t>
            </a:r>
            <a:r>
              <a:rPr lang="en-US" altLang="zh-CN" dirty="0"/>
              <a:t>size</a:t>
            </a:r>
            <a:r>
              <a:rPr lang="zh-CN" altLang="en-US" dirty="0"/>
              <a:t> </a:t>
            </a:r>
            <a:r>
              <a:rPr lang="en-US" altLang="zh-CN" dirty="0"/>
              <a:t>of</a:t>
            </a:r>
            <a:r>
              <a:rPr lang="zh-CN" altLang="en-US" dirty="0"/>
              <a:t> </a:t>
            </a:r>
            <a:r>
              <a:rPr lang="en-US" altLang="zh-CN" dirty="0"/>
              <a:t>the</a:t>
            </a:r>
            <a:r>
              <a:rPr lang="zh-CN" altLang="en-US" dirty="0"/>
              <a:t> </a:t>
            </a:r>
            <a:r>
              <a:rPr lang="en-US" altLang="zh-CN" dirty="0"/>
              <a:t>coalition</a:t>
            </a:r>
            <a:r>
              <a:rPr lang="zh-CN" altLang="en-US" dirty="0"/>
              <a:t> </a:t>
            </a:r>
            <a:r>
              <a:rPr lang="en-US" altLang="zh-CN" dirty="0"/>
              <a:t>we</a:t>
            </a:r>
            <a:r>
              <a:rPr lang="zh-CN" altLang="en-US" dirty="0"/>
              <a:t> </a:t>
            </a:r>
            <a:r>
              <a:rPr lang="en-US" altLang="zh-CN" dirty="0"/>
              <a:t>can</a:t>
            </a:r>
            <a:r>
              <a:rPr lang="zh-CN" altLang="en-US" dirty="0"/>
              <a:t> </a:t>
            </a:r>
            <a:r>
              <a:rPr lang="en-US" altLang="zh-CN" dirty="0"/>
              <a:t>tolerate.</a:t>
            </a:r>
            <a:r>
              <a:rPr lang="zh-CN" altLang="en-US" dirty="0"/>
              <a:t> </a:t>
            </a:r>
            <a:r>
              <a:rPr lang="en-US" altLang="zh-CN" dirty="0"/>
              <a:t>For</a:t>
            </a:r>
            <a:r>
              <a:rPr lang="zh-CN" altLang="en-US" dirty="0"/>
              <a:t> </a:t>
            </a:r>
            <a:r>
              <a:rPr lang="en-US" altLang="zh-CN" dirty="0"/>
              <a:t>over</a:t>
            </a:r>
            <a:r>
              <a:rPr lang="zh-CN" altLang="en-US" dirty="0"/>
              <a:t> </a:t>
            </a:r>
            <a:r>
              <a:rPr lang="en-US" altLang="zh-CN" dirty="0"/>
              <a:t>log</a:t>
            </a:r>
            <a:r>
              <a:rPr lang="zh-CN" altLang="en-US" dirty="0"/>
              <a:t> </a:t>
            </a:r>
            <a:r>
              <a:rPr lang="en-US" altLang="zh-CN" dirty="0"/>
              <a:t>n</a:t>
            </a:r>
            <a:r>
              <a:rPr lang="zh-CN" altLang="en-US" dirty="0"/>
              <a:t> </a:t>
            </a:r>
            <a:r>
              <a:rPr lang="en-US" altLang="zh-CN" dirty="0"/>
              <a:t>rounds,</a:t>
            </a:r>
            <a:r>
              <a:rPr lang="zh-CN" altLang="en-US" dirty="0"/>
              <a:t> </a:t>
            </a:r>
            <a:r>
              <a:rPr lang="en-US" altLang="zh-CN" dirty="0"/>
              <a:t>we</a:t>
            </a:r>
            <a:r>
              <a:rPr lang="zh-CN" altLang="en-US" dirty="0"/>
              <a:t> </a:t>
            </a:r>
            <a:r>
              <a:rPr lang="en-US" altLang="zh-CN" dirty="0"/>
              <a:t>can</a:t>
            </a:r>
            <a:r>
              <a:rPr lang="zh-CN" altLang="en-US" dirty="0"/>
              <a:t> </a:t>
            </a:r>
            <a:r>
              <a:rPr lang="en-US" altLang="zh-CN" dirty="0"/>
              <a:t>achieve</a:t>
            </a:r>
            <a:r>
              <a:rPr lang="zh-CN" altLang="en-US" dirty="0"/>
              <a:t> </a:t>
            </a:r>
            <a:r>
              <a:rPr lang="en-US" altLang="zh-CN" dirty="0"/>
              <a:t>perfect</a:t>
            </a:r>
            <a:r>
              <a:rPr lang="zh-CN" altLang="en-US" dirty="0"/>
              <a:t> </a:t>
            </a:r>
            <a:r>
              <a:rPr lang="en-US" altLang="zh-CN" dirty="0"/>
              <a:t>fairness</a:t>
            </a:r>
            <a:r>
              <a:rPr lang="zh-CN" altLang="en-US" dirty="0"/>
              <a:t> </a:t>
            </a:r>
            <a:r>
              <a:rPr lang="en-US" altLang="zh-CN" dirty="0"/>
              <a:t>and</a:t>
            </a:r>
            <a:r>
              <a:rPr lang="zh-CN" altLang="en-US" dirty="0"/>
              <a:t> </a:t>
            </a:r>
            <a:r>
              <a:rPr lang="en-US" altLang="zh-CN" dirty="0"/>
              <a:t>arbitrary</a:t>
            </a:r>
            <a:r>
              <a:rPr lang="zh-CN" altLang="en-US" dirty="0"/>
              <a:t> </a:t>
            </a:r>
            <a:r>
              <a:rPr lang="en-US" altLang="zh-CN" dirty="0"/>
              <a:t>coalition.</a:t>
            </a:r>
            <a:r>
              <a:rPr lang="zh-CN" altLang="en-US" dirty="0"/>
              <a:t> </a:t>
            </a:r>
            <a:r>
              <a:rPr lang="en-US" altLang="zh-CN" dirty="0"/>
              <a:t>For</a:t>
            </a:r>
            <a:r>
              <a:rPr lang="zh-CN" altLang="en-US" dirty="0"/>
              <a:t> </a:t>
            </a:r>
            <a:r>
              <a:rPr lang="en-US" altLang="zh-CN" dirty="0"/>
              <a:t>loglog</a:t>
            </a:r>
            <a:r>
              <a:rPr lang="zh-CN" altLang="en-US" dirty="0"/>
              <a:t> </a:t>
            </a:r>
            <a:r>
              <a:rPr lang="en-US" altLang="zh-CN" dirty="0"/>
              <a:t>n</a:t>
            </a:r>
            <a:r>
              <a:rPr lang="zh-CN" altLang="en-US" dirty="0"/>
              <a:t> </a:t>
            </a:r>
            <a:r>
              <a:rPr lang="en-US" altLang="zh-CN" dirty="0"/>
              <a:t>rounds</a:t>
            </a:r>
            <a:r>
              <a:rPr lang="zh-CN" altLang="en-US" dirty="0"/>
              <a:t> </a:t>
            </a:r>
            <a:r>
              <a:rPr lang="en-US" altLang="zh-CN" dirty="0"/>
              <a:t>we</a:t>
            </a:r>
            <a:r>
              <a:rPr lang="zh-CN" altLang="en-US" dirty="0"/>
              <a:t> </a:t>
            </a:r>
            <a:r>
              <a:rPr lang="en-US" altLang="zh-CN" dirty="0"/>
              <a:t>can</a:t>
            </a:r>
            <a:r>
              <a:rPr lang="zh-CN" altLang="en-US" dirty="0"/>
              <a:t> </a:t>
            </a:r>
            <a:r>
              <a:rPr lang="en-US" altLang="zh-CN" dirty="0"/>
              <a:t>achieve</a:t>
            </a:r>
            <a:r>
              <a:rPr lang="zh-CN" altLang="en-US" dirty="0"/>
              <a:t> </a:t>
            </a:r>
            <a:r>
              <a:rPr lang="en-US" altLang="zh-CN" dirty="0"/>
              <a:t>o(1)-fairness</a:t>
            </a:r>
            <a:r>
              <a:rPr lang="zh-CN" altLang="en-US" dirty="0"/>
              <a:t> </a:t>
            </a:r>
            <a:r>
              <a:rPr lang="en-US" altLang="zh-CN" dirty="0"/>
              <a:t>against</a:t>
            </a:r>
            <a:r>
              <a:rPr lang="zh-CN" altLang="en-US" dirty="0"/>
              <a:t> </a:t>
            </a:r>
            <a:r>
              <a:rPr lang="en-US" altLang="zh-CN" dirty="0"/>
              <a:t>(1-o(1))n-coalition.</a:t>
            </a:r>
            <a:r>
              <a:rPr lang="zh-CN" altLang="en-US" dirty="0"/>
              <a:t> </a:t>
            </a:r>
            <a:r>
              <a:rPr lang="en-US" altLang="zh-CN" dirty="0"/>
              <a:t>What</a:t>
            </a:r>
            <a:r>
              <a:rPr lang="zh-CN" altLang="en-US" dirty="0"/>
              <a:t> </a:t>
            </a:r>
            <a:r>
              <a:rPr lang="en-US" altLang="zh-CN" dirty="0"/>
              <a:t>if</a:t>
            </a:r>
            <a:r>
              <a:rPr lang="zh-CN" altLang="en-US" dirty="0"/>
              <a:t> </a:t>
            </a:r>
            <a:r>
              <a:rPr lang="en-US" altLang="zh-CN" dirty="0"/>
              <a:t>we</a:t>
            </a:r>
            <a:r>
              <a:rPr lang="zh-CN" altLang="en-US" dirty="0"/>
              <a:t> </a:t>
            </a:r>
            <a:r>
              <a:rPr lang="en-US" altLang="zh-CN" dirty="0"/>
              <a:t>want</a:t>
            </a:r>
            <a:r>
              <a:rPr lang="zh-CN" altLang="en-US" dirty="0"/>
              <a:t> </a:t>
            </a:r>
            <a:r>
              <a:rPr lang="en-US" altLang="zh-CN" dirty="0"/>
              <a:t>to</a:t>
            </a:r>
            <a:r>
              <a:rPr lang="zh-CN" altLang="en-US" dirty="0"/>
              <a:t> </a:t>
            </a:r>
            <a:r>
              <a:rPr lang="en-US" altLang="zh-CN" dirty="0"/>
              <a:t>aim</a:t>
            </a:r>
            <a:r>
              <a:rPr lang="zh-CN" altLang="en-US" dirty="0"/>
              <a:t> </a:t>
            </a:r>
            <a:r>
              <a:rPr lang="en-US" altLang="zh-CN" dirty="0"/>
              <a:t>for</a:t>
            </a:r>
            <a:r>
              <a:rPr lang="zh-CN" altLang="en-US" dirty="0"/>
              <a:t> </a:t>
            </a:r>
            <a:r>
              <a:rPr lang="en-US" altLang="zh-CN" dirty="0"/>
              <a:t>smaller</a:t>
            </a:r>
            <a:r>
              <a:rPr lang="zh-CN" altLang="en-US" dirty="0"/>
              <a:t> </a:t>
            </a:r>
            <a:r>
              <a:rPr lang="en-US" altLang="zh-CN" dirty="0"/>
              <a:t>round</a:t>
            </a:r>
            <a:r>
              <a:rPr lang="zh-CN" altLang="en-US" dirty="0"/>
              <a:t> </a:t>
            </a:r>
            <a:r>
              <a:rPr lang="en-US" altLang="zh-CN" dirty="0"/>
              <a:t>complexity?</a:t>
            </a:r>
            <a:r>
              <a:rPr lang="zh-CN" altLang="en-US" dirty="0"/>
              <a:t> </a:t>
            </a:r>
            <a:r>
              <a:rPr lang="en-US" altLang="zh-CN" dirty="0"/>
              <a:t>Can</a:t>
            </a:r>
            <a:r>
              <a:rPr lang="zh-CN" altLang="en-US" dirty="0"/>
              <a:t> </a:t>
            </a:r>
            <a:r>
              <a:rPr lang="en-US" altLang="zh-CN" dirty="0"/>
              <a:t>we</a:t>
            </a:r>
            <a:r>
              <a:rPr lang="zh-CN" altLang="en-US" dirty="0"/>
              <a:t> </a:t>
            </a:r>
            <a:r>
              <a:rPr lang="en-US" altLang="zh-CN" dirty="0"/>
              <a:t>still</a:t>
            </a:r>
            <a:r>
              <a:rPr lang="zh-CN" altLang="en-US" dirty="0"/>
              <a:t> </a:t>
            </a:r>
            <a:r>
              <a:rPr lang="en-US" altLang="zh-CN" dirty="0"/>
              <a:t>achieve</a:t>
            </a:r>
            <a:r>
              <a:rPr lang="zh-CN" altLang="en-US" dirty="0"/>
              <a:t> </a:t>
            </a:r>
            <a:r>
              <a:rPr lang="en-US" altLang="zh-CN" dirty="0"/>
              <a:t>meaningful</a:t>
            </a:r>
            <a:r>
              <a:rPr lang="zh-CN" altLang="en-US" dirty="0"/>
              <a:t> </a:t>
            </a:r>
            <a:r>
              <a:rPr lang="en-US" altLang="zh-CN" dirty="0"/>
              <a:t>fairness</a:t>
            </a:r>
            <a:r>
              <a:rPr lang="zh-CN" altLang="en-US" dirty="0"/>
              <a:t> </a:t>
            </a:r>
            <a:r>
              <a:rPr lang="en-US" altLang="zh-CN" dirty="0"/>
              <a:t>with</a:t>
            </a:r>
            <a:r>
              <a:rPr lang="zh-CN" altLang="en-US" dirty="0"/>
              <a:t> </a:t>
            </a:r>
            <a:r>
              <a:rPr lang="en-US" altLang="zh-CN" dirty="0"/>
              <a:t>o(loglog</a:t>
            </a:r>
            <a:r>
              <a:rPr lang="zh-CN" altLang="en-US" dirty="0"/>
              <a:t> </a:t>
            </a:r>
            <a:r>
              <a:rPr lang="en-US" altLang="zh-CN" dirty="0"/>
              <a:t>n)</a:t>
            </a:r>
            <a:r>
              <a:rPr lang="zh-CN" altLang="en-US" dirty="0"/>
              <a:t> </a:t>
            </a:r>
            <a:r>
              <a:rPr lang="en-US" altLang="zh-CN" dirty="0"/>
              <a:t>rounds?</a:t>
            </a:r>
            <a:r>
              <a:rPr lang="zh-CN" altLang="en-US" dirty="0"/>
              <a:t> </a:t>
            </a:r>
            <a:endParaRPr lang="en-US" altLang="zh-CN" dirty="0"/>
          </a:p>
          <a:p>
            <a:r>
              <a:rPr lang="en-US" altLang="zh-CN" dirty="0"/>
              <a:t>This</a:t>
            </a:r>
            <a:r>
              <a:rPr lang="zh-CN" altLang="en-US" dirty="0"/>
              <a:t> </a:t>
            </a:r>
            <a:r>
              <a:rPr lang="en-US" altLang="zh-CN" dirty="0"/>
              <a:t>work</a:t>
            </a:r>
            <a:r>
              <a:rPr lang="zh-CN" altLang="en-US" dirty="0"/>
              <a:t> </a:t>
            </a:r>
            <a:r>
              <a:rPr lang="en-US" altLang="zh-CN" dirty="0"/>
              <a:t>gives</a:t>
            </a:r>
            <a:r>
              <a:rPr lang="zh-CN" altLang="en-US" dirty="0"/>
              <a:t> </a:t>
            </a:r>
            <a:r>
              <a:rPr lang="en-US" altLang="zh-CN" dirty="0"/>
              <a:t>an</a:t>
            </a:r>
            <a:r>
              <a:rPr lang="zh-CN" altLang="en-US" dirty="0"/>
              <a:t> </a:t>
            </a:r>
            <a:r>
              <a:rPr lang="en-US" altLang="zh-CN" dirty="0"/>
              <a:t>affirmative</a:t>
            </a:r>
            <a:r>
              <a:rPr lang="zh-CN" altLang="en-US" dirty="0"/>
              <a:t> </a:t>
            </a:r>
            <a:r>
              <a:rPr lang="en-US" altLang="zh-CN" dirty="0"/>
              <a:t>answer.</a:t>
            </a:r>
          </a:p>
          <a:p>
            <a:endParaRPr lang="en-US" dirty="0"/>
          </a:p>
          <a:p>
            <a:endParaRPr lang="en-US" dirty="0"/>
          </a:p>
        </p:txBody>
      </p:sp>
      <p:sp>
        <p:nvSpPr>
          <p:cNvPr id="4" name="Slide Number Placeholder 3"/>
          <p:cNvSpPr>
            <a:spLocks noGrp="1"/>
          </p:cNvSpPr>
          <p:nvPr>
            <p:ph type="sldNum" sz="quarter" idx="5"/>
          </p:nvPr>
        </p:nvSpPr>
        <p:spPr/>
        <p:txBody>
          <a:bodyPr/>
          <a:lstStyle/>
          <a:p>
            <a:fld id="{73A4F0A2-54B9-A949-9683-2B45FAC05789}" type="slidenum">
              <a:rPr lang="en-US" smtClean="0"/>
              <a:t>15</a:t>
            </a:fld>
            <a:endParaRPr lang="en-US"/>
          </a:p>
        </p:txBody>
      </p:sp>
    </p:spTree>
    <p:extLst>
      <p:ext uri="{BB962C8B-B14F-4D97-AF65-F5344CB8AC3E}">
        <p14:creationId xmlns:p14="http://schemas.microsoft.com/office/powerpoint/2010/main" val="11944819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In</a:t>
            </a:r>
            <a:r>
              <a:rPr lang="zh-CN" altLang="en-US" dirty="0"/>
              <a:t> </a:t>
            </a:r>
            <a:r>
              <a:rPr lang="en-US" altLang="zh-CN" dirty="0"/>
              <a:t>this</a:t>
            </a:r>
            <a:r>
              <a:rPr lang="zh-CN" altLang="en-US" dirty="0"/>
              <a:t> </a:t>
            </a:r>
            <a:r>
              <a:rPr lang="en-US" altLang="zh-CN" dirty="0"/>
              <a:t>talk</a:t>
            </a:r>
            <a:r>
              <a:rPr lang="zh-CN" altLang="en-US" dirty="0"/>
              <a:t> </a:t>
            </a:r>
            <a:r>
              <a:rPr lang="en-US" altLang="zh-CN" dirty="0"/>
              <a:t>we</a:t>
            </a:r>
            <a:r>
              <a:rPr lang="zh-CN" altLang="en-US" dirty="0"/>
              <a:t> </a:t>
            </a:r>
            <a:r>
              <a:rPr lang="en-US" altLang="zh-CN" dirty="0"/>
              <a:t>are</a:t>
            </a:r>
            <a:r>
              <a:rPr lang="zh-CN" altLang="en-US" dirty="0"/>
              <a:t> </a:t>
            </a:r>
            <a:r>
              <a:rPr lang="en-US" altLang="zh-CN" dirty="0"/>
              <a:t>just</a:t>
            </a:r>
            <a:r>
              <a:rPr lang="zh-CN" altLang="en-US" dirty="0"/>
              <a:t> </a:t>
            </a:r>
            <a:r>
              <a:rPr lang="en-US" altLang="zh-CN" dirty="0"/>
              <a:t>going</a:t>
            </a:r>
            <a:r>
              <a:rPr lang="zh-CN" altLang="en-US" dirty="0"/>
              <a:t> </a:t>
            </a:r>
            <a:r>
              <a:rPr lang="en-US" altLang="zh-CN" dirty="0"/>
              <a:t>to</a:t>
            </a:r>
            <a:r>
              <a:rPr lang="zh-CN" altLang="en-US" dirty="0"/>
              <a:t> </a:t>
            </a:r>
            <a:r>
              <a:rPr lang="en-US" altLang="zh-CN" dirty="0"/>
              <a:t>focus</a:t>
            </a:r>
            <a:r>
              <a:rPr lang="zh-CN" altLang="en-US" dirty="0"/>
              <a:t> </a:t>
            </a:r>
            <a:r>
              <a:rPr lang="en-US" altLang="zh-CN" dirty="0"/>
              <a:t>on</a:t>
            </a:r>
            <a:r>
              <a:rPr lang="zh-CN" altLang="en-US" dirty="0"/>
              <a:t> </a:t>
            </a:r>
            <a:r>
              <a:rPr lang="en-US" altLang="zh-CN" dirty="0"/>
              <a:t>the</a:t>
            </a:r>
            <a:r>
              <a:rPr lang="zh-CN" altLang="en-US" dirty="0"/>
              <a:t> </a:t>
            </a:r>
            <a:r>
              <a:rPr lang="en-US" altLang="zh-CN" dirty="0"/>
              <a:t>log</a:t>
            </a:r>
            <a:r>
              <a:rPr lang="zh-CN" altLang="en-US" dirty="0"/>
              <a:t>*</a:t>
            </a:r>
            <a:r>
              <a:rPr lang="en-US" altLang="zh-CN" dirty="0"/>
              <a:t>n</a:t>
            </a:r>
            <a:r>
              <a:rPr lang="zh-CN" altLang="en-US" dirty="0"/>
              <a:t> </a:t>
            </a:r>
            <a:r>
              <a:rPr lang="en-US" altLang="zh-CN" dirty="0"/>
              <a:t>round</a:t>
            </a:r>
            <a:r>
              <a:rPr lang="zh-CN" altLang="en-US" dirty="0"/>
              <a:t> </a:t>
            </a:r>
            <a:r>
              <a:rPr lang="en-US" altLang="zh-CN" dirty="0"/>
              <a:t>leader</a:t>
            </a:r>
            <a:r>
              <a:rPr lang="zh-CN" altLang="en-US" dirty="0"/>
              <a:t> </a:t>
            </a:r>
            <a:r>
              <a:rPr lang="en-US" altLang="zh-CN" dirty="0"/>
              <a:t>election</a:t>
            </a:r>
            <a:r>
              <a:rPr lang="zh-CN" altLang="en-US" dirty="0"/>
              <a:t> </a:t>
            </a:r>
            <a:r>
              <a:rPr lang="en-US" altLang="zh-CN" dirty="0"/>
              <a:t>result.</a:t>
            </a:r>
          </a:p>
          <a:p>
            <a:endParaRPr lang="en-US" dirty="0"/>
          </a:p>
          <a:p>
            <a:r>
              <a:rPr lang="en-US" dirty="0"/>
              <a:t>So we basically have a very efficient leader election, that achieves good game theoretic fairness, against very large coalition that can be arbitrary constant fraction of corruption.</a:t>
            </a:r>
          </a:p>
        </p:txBody>
      </p:sp>
      <p:sp>
        <p:nvSpPr>
          <p:cNvPr id="4" name="Slide Number Placeholder 3"/>
          <p:cNvSpPr>
            <a:spLocks noGrp="1"/>
          </p:cNvSpPr>
          <p:nvPr>
            <p:ph type="sldNum" sz="quarter" idx="5"/>
          </p:nvPr>
        </p:nvSpPr>
        <p:spPr/>
        <p:txBody>
          <a:bodyPr/>
          <a:lstStyle/>
          <a:p>
            <a:fld id="{715DE82A-0ACD-8444-AD40-BBD12700EFC1}" type="slidenum">
              <a:rPr lang="en-US" smtClean="0"/>
              <a:t>16</a:t>
            </a:fld>
            <a:endParaRPr lang="en-US"/>
          </a:p>
        </p:txBody>
      </p:sp>
    </p:spTree>
    <p:extLst>
      <p:ext uri="{BB962C8B-B14F-4D97-AF65-F5344CB8AC3E}">
        <p14:creationId xmlns:p14="http://schemas.microsoft.com/office/powerpoint/2010/main" val="28547503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In</a:t>
            </a:r>
            <a:r>
              <a:rPr lang="zh-CN" altLang="en-US" dirty="0"/>
              <a:t> </a:t>
            </a:r>
            <a:r>
              <a:rPr lang="en-US" altLang="zh-CN" dirty="0"/>
              <a:t>this</a:t>
            </a:r>
            <a:r>
              <a:rPr lang="zh-CN" altLang="en-US" dirty="0"/>
              <a:t> </a:t>
            </a:r>
            <a:r>
              <a:rPr lang="en-US" altLang="zh-CN" dirty="0"/>
              <a:t>paper,</a:t>
            </a:r>
            <a:r>
              <a:rPr lang="zh-CN" altLang="en-US" dirty="0"/>
              <a:t> </a:t>
            </a:r>
            <a:r>
              <a:rPr lang="en-US" altLang="zh-CN" dirty="0"/>
              <a:t>we</a:t>
            </a:r>
            <a:r>
              <a:rPr lang="zh-CN" altLang="en-US" dirty="0"/>
              <a:t> </a:t>
            </a:r>
            <a:r>
              <a:rPr lang="en-US" altLang="zh-CN" dirty="0"/>
              <a:t>also</a:t>
            </a:r>
            <a:r>
              <a:rPr lang="zh-CN" altLang="en-US" dirty="0"/>
              <a:t> </a:t>
            </a:r>
            <a:r>
              <a:rPr lang="en-US" altLang="zh-CN" dirty="0"/>
              <a:t>give</a:t>
            </a:r>
            <a:r>
              <a:rPr lang="zh-CN" altLang="en-US" dirty="0"/>
              <a:t> </a:t>
            </a:r>
            <a:r>
              <a:rPr lang="en-US" altLang="zh-CN" dirty="0"/>
              <a:t>a</a:t>
            </a:r>
            <a:r>
              <a:rPr lang="zh-CN" altLang="en-US" dirty="0"/>
              <a:t> </a:t>
            </a:r>
            <a:r>
              <a:rPr lang="en-US" altLang="zh-CN" dirty="0"/>
              <a:t>fully</a:t>
            </a:r>
            <a:r>
              <a:rPr lang="zh-CN" altLang="en-US" dirty="0"/>
              <a:t> </a:t>
            </a:r>
            <a:r>
              <a:rPr lang="en-US" altLang="zh-CN" dirty="0"/>
              <a:t>parametrized</a:t>
            </a:r>
            <a:r>
              <a:rPr lang="zh-CN" altLang="en-US" dirty="0"/>
              <a:t> </a:t>
            </a:r>
            <a:r>
              <a:rPr lang="en-US" altLang="zh-CN" dirty="0"/>
              <a:t>result</a:t>
            </a:r>
            <a:r>
              <a:rPr lang="zh-CN" altLang="en-US" dirty="0"/>
              <a:t> </a:t>
            </a:r>
            <a:r>
              <a:rPr lang="en-US" altLang="zh-CN" dirty="0"/>
              <a:t>of</a:t>
            </a:r>
            <a:r>
              <a:rPr lang="zh-CN" altLang="en-US" dirty="0"/>
              <a:t> </a:t>
            </a:r>
            <a:r>
              <a:rPr lang="en-US" altLang="zh-CN" dirty="0"/>
              <a:t>the</a:t>
            </a:r>
            <a:r>
              <a:rPr lang="zh-CN" altLang="en-US" dirty="0"/>
              <a:t> </a:t>
            </a:r>
            <a:r>
              <a:rPr lang="en-US" altLang="zh-CN" dirty="0"/>
              <a:t>tradeoff</a:t>
            </a:r>
            <a:r>
              <a:rPr lang="zh-CN" altLang="en-US" dirty="0"/>
              <a:t> </a:t>
            </a:r>
            <a:r>
              <a:rPr lang="en-US" altLang="zh-CN" dirty="0"/>
              <a:t>between</a:t>
            </a:r>
            <a:r>
              <a:rPr lang="zh-CN" altLang="en-US" dirty="0"/>
              <a:t> </a:t>
            </a:r>
            <a:r>
              <a:rPr lang="en-US" altLang="zh-CN" dirty="0"/>
              <a:t>round</a:t>
            </a:r>
            <a:r>
              <a:rPr lang="zh-CN" altLang="en-US" dirty="0"/>
              <a:t> </a:t>
            </a:r>
            <a:r>
              <a:rPr lang="en-US" altLang="zh-CN" dirty="0"/>
              <a:t>complexity,</a:t>
            </a:r>
            <a:r>
              <a:rPr lang="zh-CN" altLang="en-US" dirty="0"/>
              <a:t> </a:t>
            </a:r>
            <a:r>
              <a:rPr lang="en-US" altLang="zh-CN" dirty="0"/>
              <a:t>fairness</a:t>
            </a:r>
            <a:r>
              <a:rPr lang="zh-CN" altLang="en-US" dirty="0"/>
              <a:t> </a:t>
            </a:r>
            <a:r>
              <a:rPr lang="en-US" altLang="zh-CN" dirty="0"/>
              <a:t>parameter</a:t>
            </a:r>
            <a:r>
              <a:rPr lang="zh-CN" altLang="en-US" dirty="0"/>
              <a:t> </a:t>
            </a:r>
            <a:r>
              <a:rPr lang="en-US" altLang="zh-CN" dirty="0"/>
              <a:t>and</a:t>
            </a:r>
            <a:r>
              <a:rPr lang="zh-CN" altLang="en-US" dirty="0"/>
              <a:t> </a:t>
            </a:r>
            <a:r>
              <a:rPr lang="en-US" altLang="zh-CN" dirty="0"/>
              <a:t>the</a:t>
            </a:r>
            <a:r>
              <a:rPr lang="zh-CN" altLang="en-US" dirty="0"/>
              <a:t> </a:t>
            </a:r>
            <a:r>
              <a:rPr lang="en-US" altLang="zh-CN" dirty="0"/>
              <a:t>size</a:t>
            </a:r>
            <a:r>
              <a:rPr lang="zh-CN" altLang="en-US" dirty="0"/>
              <a:t> </a:t>
            </a:r>
            <a:r>
              <a:rPr lang="en-US" altLang="zh-CN" dirty="0"/>
              <a:t>of</a:t>
            </a:r>
            <a:r>
              <a:rPr lang="zh-CN" altLang="en-US" dirty="0"/>
              <a:t> </a:t>
            </a:r>
            <a:r>
              <a:rPr lang="en-US" altLang="zh-CN" dirty="0"/>
              <a:t>the</a:t>
            </a:r>
            <a:r>
              <a:rPr lang="zh-CN" altLang="en-US" dirty="0"/>
              <a:t> </a:t>
            </a:r>
            <a:r>
              <a:rPr lang="en-US" altLang="zh-CN" dirty="0"/>
              <a:t>coalition</a:t>
            </a:r>
            <a:r>
              <a:rPr lang="zh-CN" altLang="en-US" dirty="0"/>
              <a:t> </a:t>
            </a:r>
            <a:r>
              <a:rPr lang="en-US" altLang="zh-CN" dirty="0"/>
              <a:t>we</a:t>
            </a:r>
            <a:r>
              <a:rPr lang="zh-CN" altLang="en-US" dirty="0"/>
              <a:t> </a:t>
            </a:r>
            <a:r>
              <a:rPr lang="en-US" altLang="zh-CN" dirty="0"/>
              <a:t>can</a:t>
            </a:r>
            <a:r>
              <a:rPr lang="zh-CN" altLang="en-US" dirty="0"/>
              <a:t> </a:t>
            </a:r>
            <a:r>
              <a:rPr lang="en-US" altLang="zh-CN" dirty="0"/>
              <a:t>tolerate.</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17</a:t>
            </a:fld>
            <a:endParaRPr lang="en-US"/>
          </a:p>
        </p:txBody>
      </p:sp>
    </p:spTree>
    <p:extLst>
      <p:ext uri="{BB962C8B-B14F-4D97-AF65-F5344CB8AC3E}">
        <p14:creationId xmlns:p14="http://schemas.microsoft.com/office/powerpoint/2010/main" val="30459619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Now</a:t>
            </a:r>
            <a:r>
              <a:rPr lang="zh-CN" altLang="en-US" dirty="0"/>
              <a:t> </a:t>
            </a:r>
            <a:r>
              <a:rPr lang="en-US" altLang="zh-CN" dirty="0"/>
              <a:t>let’s</a:t>
            </a:r>
            <a:r>
              <a:rPr lang="zh-CN" altLang="en-US" dirty="0"/>
              <a:t> </a:t>
            </a:r>
            <a:r>
              <a:rPr lang="en-US" altLang="zh-CN" dirty="0"/>
              <a:t>see</a:t>
            </a:r>
            <a:r>
              <a:rPr lang="zh-CN" altLang="en-US" dirty="0"/>
              <a:t> </a:t>
            </a:r>
            <a:r>
              <a:rPr lang="en-US" altLang="zh-CN" dirty="0"/>
              <a:t>how</a:t>
            </a:r>
            <a:r>
              <a:rPr lang="zh-CN" altLang="en-US" dirty="0"/>
              <a:t> </a:t>
            </a:r>
            <a:r>
              <a:rPr lang="en-US" altLang="zh-CN" dirty="0"/>
              <a:t>we</a:t>
            </a:r>
            <a:r>
              <a:rPr lang="zh-CN" altLang="en-US" dirty="0"/>
              <a:t> </a:t>
            </a:r>
            <a:r>
              <a:rPr lang="en-US" altLang="zh-CN" dirty="0"/>
              <a:t>get</a:t>
            </a:r>
            <a:r>
              <a:rPr lang="zh-CN" altLang="en-US" dirty="0"/>
              <a:t> </a:t>
            </a:r>
            <a:r>
              <a:rPr lang="en-US" altLang="zh-CN" dirty="0"/>
              <a:t>this</a:t>
            </a:r>
            <a:r>
              <a:rPr lang="zh-CN" altLang="en-US" dirty="0"/>
              <a:t> </a:t>
            </a:r>
            <a:r>
              <a:rPr lang="en-US" altLang="zh-CN" dirty="0"/>
              <a:t>fair</a:t>
            </a:r>
            <a:r>
              <a:rPr lang="zh-CN" altLang="en-US" dirty="0"/>
              <a:t> </a:t>
            </a:r>
            <a:r>
              <a:rPr lang="en-US" altLang="zh-CN" dirty="0"/>
              <a:t>leader</a:t>
            </a:r>
            <a:r>
              <a:rPr lang="zh-CN" altLang="en-US" dirty="0"/>
              <a:t> </a:t>
            </a:r>
            <a:r>
              <a:rPr lang="en-US" altLang="zh-CN" dirty="0"/>
              <a:t>election</a:t>
            </a:r>
            <a:r>
              <a:rPr lang="zh-CN" altLang="en-US" dirty="0"/>
              <a:t> </a:t>
            </a:r>
            <a:r>
              <a:rPr lang="en-US" altLang="zh-CN" dirty="0"/>
              <a:t>protocol.</a:t>
            </a:r>
          </a:p>
          <a:p>
            <a:endParaRPr lang="en-US" altLang="zh-CN" dirty="0"/>
          </a:p>
          <a:p>
            <a:r>
              <a:rPr lang="en-US" altLang="zh-CN" dirty="0"/>
              <a:t>We</a:t>
            </a:r>
            <a:r>
              <a:rPr lang="zh-CN" altLang="en-US" dirty="0"/>
              <a:t> </a:t>
            </a:r>
            <a:r>
              <a:rPr lang="en-US" altLang="zh-CN" dirty="0"/>
              <a:t>will</a:t>
            </a:r>
            <a:r>
              <a:rPr lang="zh-CN" altLang="en-US" dirty="0"/>
              <a:t> </a:t>
            </a:r>
            <a:r>
              <a:rPr lang="en-US" altLang="zh-CN" dirty="0"/>
              <a:t>start</a:t>
            </a:r>
            <a:r>
              <a:rPr lang="zh-CN" altLang="en-US" dirty="0"/>
              <a:t> </a:t>
            </a:r>
            <a:r>
              <a:rPr lang="en-US" altLang="zh-CN" dirty="0"/>
              <a:t>with</a:t>
            </a:r>
            <a:r>
              <a:rPr lang="zh-CN" altLang="en-US" dirty="0"/>
              <a:t> </a:t>
            </a:r>
            <a:r>
              <a:rPr lang="en-US" altLang="zh-CN" dirty="0"/>
              <a:t>a</a:t>
            </a:r>
            <a:r>
              <a:rPr lang="zh-CN" altLang="en-US" dirty="0"/>
              <a:t> </a:t>
            </a:r>
            <a:r>
              <a:rPr lang="en-US" altLang="zh-CN" dirty="0"/>
              <a:t>strawman</a:t>
            </a:r>
            <a:r>
              <a:rPr lang="zh-CN" altLang="en-US" dirty="0"/>
              <a:t> </a:t>
            </a:r>
            <a:r>
              <a:rPr lang="en-US" altLang="zh-CN" dirty="0"/>
              <a:t>solution</a:t>
            </a:r>
            <a:r>
              <a:rPr lang="zh-CN" altLang="en-US" dirty="0"/>
              <a:t> </a:t>
            </a:r>
            <a:r>
              <a:rPr lang="en-US" altLang="zh-CN" dirty="0"/>
              <a:t>that</a:t>
            </a:r>
            <a:r>
              <a:rPr lang="zh-CN" altLang="en-US" dirty="0"/>
              <a:t> </a:t>
            </a:r>
            <a:r>
              <a:rPr lang="en-US" altLang="zh-CN" dirty="0"/>
              <a:t>is</a:t>
            </a:r>
            <a:r>
              <a:rPr lang="zh-CN" altLang="en-US" dirty="0"/>
              <a:t> </a:t>
            </a:r>
            <a:r>
              <a:rPr lang="en-US" altLang="zh-CN" dirty="0"/>
              <a:t>a</a:t>
            </a:r>
            <a:r>
              <a:rPr lang="zh-CN" altLang="en-US" dirty="0"/>
              <a:t> </a:t>
            </a:r>
            <a:r>
              <a:rPr lang="en-US" altLang="zh-CN" dirty="0"/>
              <a:t>variant</a:t>
            </a:r>
            <a:r>
              <a:rPr lang="zh-CN" altLang="en-US" dirty="0"/>
              <a:t> </a:t>
            </a:r>
            <a:r>
              <a:rPr lang="en-US" altLang="zh-CN" dirty="0"/>
              <a:t>of</a:t>
            </a:r>
            <a:r>
              <a:rPr lang="zh-CN" altLang="en-US" dirty="0"/>
              <a:t> </a:t>
            </a:r>
            <a:r>
              <a:rPr lang="en-US" altLang="zh-CN" dirty="0" err="1"/>
              <a:t>Feige’s</a:t>
            </a:r>
            <a:r>
              <a:rPr lang="zh-CN" altLang="en-US" dirty="0"/>
              <a:t> </a:t>
            </a:r>
            <a:r>
              <a:rPr lang="en-US" altLang="zh-CN" dirty="0"/>
              <a:t>lightest</a:t>
            </a:r>
            <a:r>
              <a:rPr lang="zh-CN" altLang="en-US" dirty="0"/>
              <a:t> </a:t>
            </a:r>
            <a:r>
              <a:rPr lang="en-US" altLang="zh-CN" dirty="0"/>
              <a:t>bin</a:t>
            </a:r>
            <a:r>
              <a:rPr lang="zh-CN" altLang="en-US" dirty="0"/>
              <a:t> </a:t>
            </a:r>
            <a:r>
              <a:rPr lang="en-US" altLang="zh-CN" dirty="0"/>
              <a:t>protocol.</a:t>
            </a:r>
            <a:r>
              <a:rPr lang="zh-CN" altLang="en-US" dirty="0"/>
              <a:t> </a:t>
            </a:r>
            <a:r>
              <a:rPr lang="en-US" altLang="zh-CN" dirty="0"/>
              <a:t>We’ll</a:t>
            </a:r>
            <a:r>
              <a:rPr lang="zh-CN" altLang="en-US" dirty="0"/>
              <a:t> </a:t>
            </a:r>
            <a:r>
              <a:rPr lang="en-US" altLang="zh-CN" dirty="0"/>
              <a:t>see</a:t>
            </a:r>
            <a:r>
              <a:rPr lang="zh-CN" altLang="en-US" dirty="0"/>
              <a:t> </a:t>
            </a:r>
            <a:r>
              <a:rPr lang="en-US" altLang="zh-CN" dirty="0"/>
              <a:t>why</a:t>
            </a:r>
            <a:r>
              <a:rPr lang="zh-CN" altLang="en-US" dirty="0"/>
              <a:t> </a:t>
            </a:r>
            <a:r>
              <a:rPr lang="en-US" altLang="zh-CN" dirty="0"/>
              <a:t>it</a:t>
            </a:r>
            <a:r>
              <a:rPr lang="zh-CN" altLang="en-US" dirty="0"/>
              <a:t> </a:t>
            </a:r>
            <a:r>
              <a:rPr lang="en-US" altLang="zh-CN" dirty="0"/>
              <a:t>fails</a:t>
            </a:r>
            <a:r>
              <a:rPr lang="zh-CN" altLang="en-US" dirty="0"/>
              <a:t> </a:t>
            </a:r>
            <a:r>
              <a:rPr lang="en-US" altLang="zh-CN" dirty="0"/>
              <a:t>to</a:t>
            </a:r>
            <a:r>
              <a:rPr lang="zh-CN" altLang="en-US" dirty="0"/>
              <a:t> </a:t>
            </a:r>
            <a:r>
              <a:rPr lang="en-US" altLang="zh-CN" dirty="0"/>
              <a:t>achieve</a:t>
            </a:r>
            <a:r>
              <a:rPr lang="zh-CN" altLang="en-US" dirty="0"/>
              <a:t> </a:t>
            </a:r>
            <a:r>
              <a:rPr lang="en-US" altLang="zh-CN" dirty="0"/>
              <a:t>the</a:t>
            </a:r>
            <a:r>
              <a:rPr lang="zh-CN" altLang="en-US" dirty="0"/>
              <a:t> </a:t>
            </a:r>
            <a:r>
              <a:rPr lang="en-US" altLang="zh-CN" dirty="0"/>
              <a:t>fairness</a:t>
            </a:r>
            <a:r>
              <a:rPr lang="zh-CN" altLang="en-US" dirty="0"/>
              <a:t> </a:t>
            </a:r>
            <a:r>
              <a:rPr lang="en-US" altLang="zh-CN" dirty="0"/>
              <a:t>and</a:t>
            </a:r>
            <a:r>
              <a:rPr lang="zh-CN" altLang="en-US" dirty="0"/>
              <a:t> </a:t>
            </a:r>
            <a:r>
              <a:rPr lang="en-US" altLang="zh-CN" dirty="0"/>
              <a:t>we</a:t>
            </a:r>
            <a:r>
              <a:rPr lang="zh-CN" altLang="en-US" dirty="0"/>
              <a:t> </a:t>
            </a:r>
            <a:r>
              <a:rPr lang="en-US" altLang="zh-CN" dirty="0"/>
              <a:t>can</a:t>
            </a:r>
            <a:r>
              <a:rPr lang="zh-CN" altLang="en-US" dirty="0"/>
              <a:t> </a:t>
            </a:r>
            <a:r>
              <a:rPr lang="en-US" altLang="zh-CN" dirty="0"/>
              <a:t>fix</a:t>
            </a:r>
            <a:r>
              <a:rPr lang="zh-CN" altLang="en-US" dirty="0"/>
              <a:t> </a:t>
            </a:r>
            <a:r>
              <a:rPr lang="en-US" altLang="zh-CN" dirty="0"/>
              <a:t>the</a:t>
            </a:r>
            <a:r>
              <a:rPr lang="zh-CN" altLang="en-US" dirty="0"/>
              <a:t> </a:t>
            </a:r>
            <a:r>
              <a:rPr lang="en-US" altLang="zh-CN" dirty="0"/>
              <a:t>strawman</a:t>
            </a:r>
            <a:r>
              <a:rPr lang="zh-CN" altLang="en-US" dirty="0"/>
              <a:t> </a:t>
            </a:r>
            <a:r>
              <a:rPr lang="en-US" altLang="zh-CN" dirty="0"/>
              <a:t>solution</a:t>
            </a:r>
            <a:r>
              <a:rPr lang="zh-CN" altLang="en-US" dirty="0"/>
              <a:t> </a:t>
            </a:r>
            <a:r>
              <a:rPr lang="en-US" altLang="zh-CN" dirty="0"/>
              <a:t>with</a:t>
            </a:r>
            <a:r>
              <a:rPr lang="zh-CN" altLang="en-US" dirty="0"/>
              <a:t> </a:t>
            </a:r>
            <a:r>
              <a:rPr lang="en-US" altLang="zh-CN" dirty="0"/>
              <a:t>the</a:t>
            </a:r>
            <a:r>
              <a:rPr lang="zh-CN" altLang="en-US" dirty="0"/>
              <a:t> </a:t>
            </a:r>
            <a:r>
              <a:rPr lang="en-US" altLang="zh-CN" dirty="0"/>
              <a:t>commit</a:t>
            </a:r>
            <a:r>
              <a:rPr lang="zh-CN" altLang="en-US" dirty="0"/>
              <a:t> </a:t>
            </a:r>
            <a:r>
              <a:rPr lang="en-US" altLang="zh-CN" dirty="0"/>
              <a:t>and</a:t>
            </a:r>
            <a:r>
              <a:rPr lang="zh-CN" altLang="en-US" dirty="0"/>
              <a:t> </a:t>
            </a:r>
            <a:r>
              <a:rPr lang="en-US" altLang="zh-CN" dirty="0"/>
              <a:t>open</a:t>
            </a:r>
            <a:r>
              <a:rPr lang="zh-CN" altLang="en-US" dirty="0"/>
              <a:t> </a:t>
            </a:r>
            <a:r>
              <a:rPr lang="en-US" altLang="zh-CN" dirty="0"/>
              <a:t>lightest</a:t>
            </a:r>
            <a:r>
              <a:rPr lang="zh-CN" altLang="en-US" dirty="0"/>
              <a:t> </a:t>
            </a:r>
            <a:r>
              <a:rPr lang="en-US" altLang="zh-CN" dirty="0"/>
              <a:t>bin</a:t>
            </a:r>
            <a:r>
              <a:rPr lang="zh-CN" altLang="en-US" dirty="0"/>
              <a:t> </a:t>
            </a:r>
            <a:r>
              <a:rPr lang="en-US" altLang="zh-CN" dirty="0"/>
              <a:t>protocol,</a:t>
            </a:r>
            <a:r>
              <a:rPr lang="zh-CN" altLang="en-US" dirty="0"/>
              <a:t> </a:t>
            </a:r>
            <a:r>
              <a:rPr lang="en-US" altLang="zh-CN" dirty="0"/>
              <a:t>which</a:t>
            </a:r>
            <a:r>
              <a:rPr lang="zh-CN" altLang="en-US" dirty="0"/>
              <a:t> </a:t>
            </a:r>
            <a:r>
              <a:rPr lang="en-US" altLang="zh-CN" dirty="0"/>
              <a:t>is</a:t>
            </a:r>
            <a:r>
              <a:rPr lang="zh-CN" altLang="en-US" dirty="0"/>
              <a:t> </a:t>
            </a:r>
            <a:r>
              <a:rPr lang="en-US" altLang="zh-CN" dirty="0"/>
              <a:t>pretty</a:t>
            </a:r>
            <a:r>
              <a:rPr lang="zh-CN" altLang="en-US" dirty="0"/>
              <a:t> </a:t>
            </a:r>
            <a:r>
              <a:rPr lang="en-US" altLang="zh-CN" dirty="0"/>
              <a:t>much</a:t>
            </a:r>
            <a:r>
              <a:rPr lang="zh-CN" altLang="en-US" dirty="0"/>
              <a:t> </a:t>
            </a:r>
            <a:r>
              <a:rPr lang="en-US" altLang="zh-CN" dirty="0"/>
              <a:t>our</a:t>
            </a:r>
            <a:r>
              <a:rPr lang="zh-CN" altLang="en-US" dirty="0"/>
              <a:t> </a:t>
            </a:r>
            <a:r>
              <a:rPr lang="en-US" altLang="zh-CN" dirty="0"/>
              <a:t>final</a:t>
            </a:r>
            <a:r>
              <a:rPr lang="zh-CN" altLang="en-US" dirty="0"/>
              <a:t> </a:t>
            </a:r>
            <a:r>
              <a:rPr lang="en-US" altLang="zh-CN" dirty="0"/>
              <a:t>protocol,</a:t>
            </a:r>
            <a:r>
              <a:rPr lang="zh-CN" altLang="en-US" dirty="0"/>
              <a:t> </a:t>
            </a:r>
            <a:r>
              <a:rPr lang="en-US" altLang="zh-CN" dirty="0"/>
              <a:t>except</a:t>
            </a:r>
            <a:r>
              <a:rPr lang="zh-CN" altLang="en-US" dirty="0"/>
              <a:t> </a:t>
            </a:r>
            <a:r>
              <a:rPr lang="en-US" altLang="zh-CN" dirty="0"/>
              <a:t>that</a:t>
            </a:r>
            <a:r>
              <a:rPr lang="zh-CN" altLang="en-US" dirty="0"/>
              <a:t> </a:t>
            </a:r>
            <a:r>
              <a:rPr lang="en-US" altLang="zh-CN" dirty="0"/>
              <a:t>it</a:t>
            </a:r>
            <a:r>
              <a:rPr lang="zh-CN" altLang="en-US" dirty="0"/>
              <a:t> </a:t>
            </a:r>
            <a:r>
              <a:rPr lang="en-US" altLang="zh-CN" dirty="0"/>
              <a:t>still,</a:t>
            </a:r>
            <a:r>
              <a:rPr lang="zh-CN" altLang="en-US" dirty="0"/>
              <a:t> </a:t>
            </a:r>
            <a:r>
              <a:rPr lang="en-US" altLang="zh-CN" dirty="0"/>
              <a:t>has</a:t>
            </a:r>
            <a:r>
              <a:rPr lang="zh-CN" altLang="en-US" dirty="0"/>
              <a:t> </a:t>
            </a:r>
            <a:r>
              <a:rPr lang="en-US" altLang="zh-CN" dirty="0"/>
              <a:t>a</a:t>
            </a:r>
            <a:r>
              <a:rPr lang="zh-CN" altLang="en-US" dirty="0"/>
              <a:t> </a:t>
            </a:r>
            <a:r>
              <a:rPr lang="en-US" altLang="zh-CN" dirty="0"/>
              <a:t>remaining</a:t>
            </a:r>
            <a:r>
              <a:rPr lang="zh-CN" altLang="en-US" dirty="0"/>
              <a:t> </a:t>
            </a:r>
            <a:r>
              <a:rPr lang="en-US" altLang="zh-CN" dirty="0"/>
              <a:t>issue</a:t>
            </a:r>
            <a:r>
              <a:rPr lang="zh-CN" altLang="en-US" dirty="0"/>
              <a:t> </a:t>
            </a:r>
            <a:r>
              <a:rPr lang="en-US" altLang="zh-CN" dirty="0"/>
              <a:t>to</a:t>
            </a:r>
            <a:r>
              <a:rPr lang="zh-CN" altLang="en-US" dirty="0"/>
              <a:t> </a:t>
            </a:r>
            <a:r>
              <a:rPr lang="en-US" altLang="zh-CN" dirty="0"/>
              <a:t>fix.</a:t>
            </a:r>
            <a:r>
              <a:rPr lang="zh-CN" altLang="en-US" dirty="0"/>
              <a:t> </a:t>
            </a:r>
            <a:r>
              <a:rPr lang="en-US" altLang="zh-CN" dirty="0"/>
              <a:t>And</a:t>
            </a:r>
            <a:r>
              <a:rPr lang="zh-CN" altLang="en-US" dirty="0"/>
              <a:t> </a:t>
            </a:r>
            <a:r>
              <a:rPr lang="en-US" altLang="zh-CN" dirty="0"/>
              <a:t>after</a:t>
            </a:r>
            <a:r>
              <a:rPr lang="zh-CN" altLang="en-US" dirty="0"/>
              <a:t> </a:t>
            </a:r>
            <a:r>
              <a:rPr lang="en-US" altLang="zh-CN" dirty="0"/>
              <a:t>fixing</a:t>
            </a:r>
            <a:r>
              <a:rPr lang="zh-CN" altLang="en-US" dirty="0"/>
              <a:t> </a:t>
            </a:r>
            <a:r>
              <a:rPr lang="en-US" altLang="zh-CN" dirty="0"/>
              <a:t>this</a:t>
            </a:r>
            <a:r>
              <a:rPr lang="zh-CN" altLang="en-US" dirty="0"/>
              <a:t> </a:t>
            </a:r>
            <a:r>
              <a:rPr lang="en-US" altLang="zh-CN" dirty="0"/>
              <a:t>problem,</a:t>
            </a:r>
            <a:r>
              <a:rPr lang="zh-CN" altLang="en-US" dirty="0"/>
              <a:t> </a:t>
            </a:r>
            <a:r>
              <a:rPr lang="en-US" altLang="zh-CN" dirty="0"/>
              <a:t>we</a:t>
            </a:r>
            <a:r>
              <a:rPr lang="zh-CN" altLang="en-US" dirty="0"/>
              <a:t> </a:t>
            </a:r>
            <a:r>
              <a:rPr lang="en-US" altLang="zh-CN" dirty="0"/>
              <a:t>get</a:t>
            </a:r>
            <a:r>
              <a:rPr lang="zh-CN" altLang="en-US" dirty="0"/>
              <a:t> </a:t>
            </a:r>
            <a:r>
              <a:rPr lang="en-US" altLang="zh-CN" dirty="0"/>
              <a:t>our</a:t>
            </a:r>
            <a:r>
              <a:rPr lang="zh-CN" altLang="en-US" dirty="0"/>
              <a:t> </a:t>
            </a:r>
            <a:r>
              <a:rPr lang="en-US" altLang="zh-CN" dirty="0"/>
              <a:t>final</a:t>
            </a:r>
            <a:r>
              <a:rPr lang="zh-CN" altLang="en-US" dirty="0"/>
              <a:t> </a:t>
            </a:r>
            <a:r>
              <a:rPr lang="en-US" altLang="zh-CN" dirty="0"/>
              <a:t>leader</a:t>
            </a:r>
            <a:r>
              <a:rPr lang="zh-CN" altLang="en-US" dirty="0"/>
              <a:t> </a:t>
            </a:r>
            <a:r>
              <a:rPr lang="en-US" altLang="zh-CN" dirty="0"/>
              <a:t>election</a:t>
            </a:r>
            <a:r>
              <a:rPr lang="zh-CN" altLang="en-US" dirty="0"/>
              <a:t> </a:t>
            </a:r>
            <a:r>
              <a:rPr lang="en-US" altLang="zh-CN" dirty="0"/>
              <a:t>protocol.</a:t>
            </a:r>
          </a:p>
          <a:p>
            <a:endParaRPr lang="en-US" dirty="0"/>
          </a:p>
          <a:p>
            <a:r>
              <a:rPr lang="en-US" altLang="zh-CN" dirty="0"/>
              <a:t>In</a:t>
            </a:r>
            <a:r>
              <a:rPr lang="zh-CN" altLang="en-US" dirty="0"/>
              <a:t> </a:t>
            </a:r>
            <a:r>
              <a:rPr lang="en-US" altLang="zh-CN" dirty="0"/>
              <a:t>the</a:t>
            </a:r>
            <a:r>
              <a:rPr lang="zh-CN" altLang="en-US" dirty="0"/>
              <a:t> </a:t>
            </a:r>
            <a:r>
              <a:rPr lang="en-US" altLang="zh-CN" dirty="0"/>
              <a:t>rest</a:t>
            </a:r>
            <a:r>
              <a:rPr lang="zh-CN" altLang="en-US" dirty="0"/>
              <a:t> </a:t>
            </a:r>
            <a:r>
              <a:rPr lang="en-US" altLang="zh-CN" dirty="0"/>
              <a:t>of</a:t>
            </a:r>
            <a:r>
              <a:rPr lang="zh-CN" altLang="en-US" dirty="0"/>
              <a:t> </a:t>
            </a:r>
            <a:r>
              <a:rPr lang="en-US" altLang="zh-CN" dirty="0"/>
              <a:t>the</a:t>
            </a:r>
            <a:r>
              <a:rPr lang="zh-CN" altLang="en-US" dirty="0"/>
              <a:t> </a:t>
            </a:r>
            <a:r>
              <a:rPr lang="en-US" altLang="zh-CN" dirty="0"/>
              <a:t>talk,</a:t>
            </a:r>
            <a:r>
              <a:rPr lang="zh-CN" altLang="en-US" dirty="0"/>
              <a:t> </a:t>
            </a:r>
            <a:r>
              <a:rPr lang="en-US" altLang="zh-CN" dirty="0"/>
              <a:t>we</a:t>
            </a:r>
            <a:r>
              <a:rPr lang="zh-CN" altLang="en-US" dirty="0"/>
              <a:t> </a:t>
            </a:r>
            <a:r>
              <a:rPr lang="en-US" altLang="zh-CN" dirty="0"/>
              <a:t>will</a:t>
            </a:r>
            <a:r>
              <a:rPr lang="zh-CN" altLang="en-US" dirty="0"/>
              <a:t> </a:t>
            </a:r>
            <a:r>
              <a:rPr lang="en-US" altLang="zh-CN" dirty="0"/>
              <a:t>walk</a:t>
            </a:r>
            <a:r>
              <a:rPr lang="zh-CN" altLang="en-US" dirty="0"/>
              <a:t> </a:t>
            </a:r>
            <a:r>
              <a:rPr lang="en-US" altLang="zh-CN" dirty="0"/>
              <a:t>along</a:t>
            </a:r>
            <a:r>
              <a:rPr lang="zh-CN" altLang="en-US" dirty="0"/>
              <a:t> </a:t>
            </a:r>
            <a:r>
              <a:rPr lang="en-US" altLang="zh-CN" dirty="0"/>
              <a:t>this</a:t>
            </a:r>
            <a:r>
              <a:rPr lang="zh-CN" altLang="en-US" dirty="0"/>
              <a:t> </a:t>
            </a:r>
            <a:r>
              <a:rPr lang="en-US" altLang="zh-CN" dirty="0"/>
              <a:t>path</a:t>
            </a:r>
            <a:r>
              <a:rPr lang="zh-CN" altLang="en-US" dirty="0"/>
              <a:t> </a:t>
            </a:r>
            <a:r>
              <a:rPr lang="en-US" altLang="zh-CN" dirty="0"/>
              <a:t>together</a:t>
            </a:r>
            <a:r>
              <a:rPr lang="zh-CN" altLang="en-US" dirty="0"/>
              <a:t> </a:t>
            </a:r>
            <a:r>
              <a:rPr lang="en-US" altLang="zh-CN" dirty="0"/>
              <a:t>and</a:t>
            </a:r>
            <a:r>
              <a:rPr lang="zh-CN" altLang="en-US" dirty="0"/>
              <a:t> </a:t>
            </a:r>
            <a:r>
              <a:rPr lang="en-US" altLang="zh-CN" dirty="0"/>
              <a:t>see</a:t>
            </a:r>
            <a:r>
              <a:rPr lang="zh-CN" altLang="en-US" dirty="0"/>
              <a:t> </a:t>
            </a:r>
            <a:r>
              <a:rPr lang="en-US" altLang="zh-CN" dirty="0"/>
              <a:t>how</a:t>
            </a:r>
            <a:r>
              <a:rPr lang="zh-CN" altLang="en-US" dirty="0"/>
              <a:t> </a:t>
            </a:r>
            <a:r>
              <a:rPr lang="en-US" altLang="zh-CN" dirty="0"/>
              <a:t>we</a:t>
            </a:r>
            <a:r>
              <a:rPr lang="zh-CN" altLang="en-US" dirty="0"/>
              <a:t> </a:t>
            </a:r>
            <a:r>
              <a:rPr lang="en-US" altLang="zh-CN" dirty="0"/>
              <a:t>gradually</a:t>
            </a:r>
            <a:r>
              <a:rPr lang="zh-CN" altLang="en-US" dirty="0"/>
              <a:t> </a:t>
            </a:r>
            <a:r>
              <a:rPr lang="en-US" altLang="zh-CN" dirty="0"/>
              <a:t>develop</a:t>
            </a:r>
            <a:r>
              <a:rPr lang="zh-CN" altLang="en-US" dirty="0"/>
              <a:t> </a:t>
            </a:r>
            <a:r>
              <a:rPr lang="en-US" altLang="zh-CN" dirty="0"/>
              <a:t>our</a:t>
            </a:r>
            <a:r>
              <a:rPr lang="zh-CN" altLang="en-US" dirty="0"/>
              <a:t> </a:t>
            </a:r>
            <a:r>
              <a:rPr lang="en-US" altLang="zh-CN" dirty="0"/>
              <a:t>final</a:t>
            </a:r>
            <a:r>
              <a:rPr lang="zh-CN" altLang="en-US" dirty="0"/>
              <a:t> </a:t>
            </a:r>
            <a:r>
              <a:rPr lang="en-US" altLang="zh-CN" dirty="0"/>
              <a:t>leader</a:t>
            </a:r>
            <a:r>
              <a:rPr lang="zh-CN" altLang="en-US" dirty="0"/>
              <a:t> </a:t>
            </a:r>
            <a:r>
              <a:rPr lang="en-US" altLang="zh-CN" dirty="0"/>
              <a:t>election</a:t>
            </a:r>
            <a:r>
              <a:rPr lang="zh-CN" altLang="en-US" dirty="0"/>
              <a:t> </a:t>
            </a:r>
            <a:r>
              <a:rPr lang="en-US" altLang="zh-CN" dirty="0"/>
              <a:t>from</a:t>
            </a:r>
            <a:r>
              <a:rPr lang="zh-CN" altLang="en-US" dirty="0"/>
              <a:t> </a:t>
            </a:r>
            <a:r>
              <a:rPr lang="en-US" altLang="zh-CN" dirty="0"/>
              <a:t>the</a:t>
            </a:r>
            <a:r>
              <a:rPr lang="zh-CN" altLang="en-US" dirty="0"/>
              <a:t> </a:t>
            </a:r>
            <a:r>
              <a:rPr lang="en-US" altLang="zh-CN" dirty="0"/>
              <a:t>strawman</a:t>
            </a:r>
            <a:r>
              <a:rPr lang="zh-CN" altLang="en-US" dirty="0"/>
              <a:t> </a:t>
            </a:r>
            <a:r>
              <a:rPr lang="en-US" altLang="zh-CN" dirty="0"/>
              <a:t>solution.</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18</a:t>
            </a:fld>
            <a:endParaRPr lang="en-US"/>
          </a:p>
        </p:txBody>
      </p:sp>
    </p:spTree>
    <p:extLst>
      <p:ext uri="{BB962C8B-B14F-4D97-AF65-F5344CB8AC3E}">
        <p14:creationId xmlns:p14="http://schemas.microsoft.com/office/powerpoint/2010/main" val="16648975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Now</a:t>
            </a:r>
            <a:r>
              <a:rPr lang="zh-CN" altLang="en-US" dirty="0"/>
              <a:t> </a:t>
            </a:r>
            <a:r>
              <a:rPr lang="en-US" altLang="zh-CN" dirty="0"/>
              <a:t>let’s</a:t>
            </a:r>
            <a:r>
              <a:rPr lang="zh-CN" altLang="en-US" dirty="0"/>
              <a:t> </a:t>
            </a:r>
            <a:r>
              <a:rPr lang="en-US" altLang="zh-CN" dirty="0"/>
              <a:t>see</a:t>
            </a:r>
            <a:r>
              <a:rPr lang="zh-CN" altLang="en-US" dirty="0"/>
              <a:t> </a:t>
            </a:r>
            <a:r>
              <a:rPr lang="en-US" altLang="zh-CN" dirty="0"/>
              <a:t>how</a:t>
            </a:r>
            <a:r>
              <a:rPr lang="zh-CN" altLang="en-US" dirty="0"/>
              <a:t> </a:t>
            </a:r>
            <a:r>
              <a:rPr lang="en-US" altLang="zh-CN" dirty="0"/>
              <a:t>we</a:t>
            </a:r>
            <a:r>
              <a:rPr lang="zh-CN" altLang="en-US" dirty="0"/>
              <a:t> </a:t>
            </a:r>
            <a:r>
              <a:rPr lang="en-US" altLang="zh-CN" dirty="0"/>
              <a:t>get</a:t>
            </a:r>
            <a:r>
              <a:rPr lang="zh-CN" altLang="en-US" dirty="0"/>
              <a:t> </a:t>
            </a:r>
            <a:r>
              <a:rPr lang="en-US" altLang="zh-CN" dirty="0"/>
              <a:t>this</a:t>
            </a:r>
            <a:r>
              <a:rPr lang="zh-CN" altLang="en-US" dirty="0"/>
              <a:t> </a:t>
            </a:r>
            <a:r>
              <a:rPr lang="en-US" altLang="zh-CN" dirty="0"/>
              <a:t>fair</a:t>
            </a:r>
            <a:r>
              <a:rPr lang="zh-CN" altLang="en-US" dirty="0"/>
              <a:t> </a:t>
            </a:r>
            <a:r>
              <a:rPr lang="en-US" altLang="zh-CN" dirty="0"/>
              <a:t>leader</a:t>
            </a:r>
            <a:r>
              <a:rPr lang="zh-CN" altLang="en-US" dirty="0"/>
              <a:t> </a:t>
            </a:r>
            <a:r>
              <a:rPr lang="en-US" altLang="zh-CN" dirty="0"/>
              <a:t>election</a:t>
            </a:r>
            <a:r>
              <a:rPr lang="zh-CN" altLang="en-US" dirty="0"/>
              <a:t> </a:t>
            </a:r>
            <a:r>
              <a:rPr lang="en-US" altLang="zh-CN" dirty="0"/>
              <a:t>protocol.</a:t>
            </a:r>
          </a:p>
          <a:p>
            <a:endParaRPr lang="en-US" altLang="zh-CN" dirty="0"/>
          </a:p>
          <a:p>
            <a:r>
              <a:rPr lang="en-US" altLang="zh-CN" dirty="0"/>
              <a:t>We</a:t>
            </a:r>
            <a:r>
              <a:rPr lang="zh-CN" altLang="en-US" dirty="0"/>
              <a:t> </a:t>
            </a:r>
            <a:r>
              <a:rPr lang="en-US" altLang="zh-CN" dirty="0"/>
              <a:t>will</a:t>
            </a:r>
            <a:r>
              <a:rPr lang="zh-CN" altLang="en-US" dirty="0"/>
              <a:t> </a:t>
            </a:r>
            <a:r>
              <a:rPr lang="en-US" altLang="zh-CN" dirty="0"/>
              <a:t>start</a:t>
            </a:r>
            <a:r>
              <a:rPr lang="zh-CN" altLang="en-US" dirty="0"/>
              <a:t> </a:t>
            </a:r>
            <a:r>
              <a:rPr lang="en-US" altLang="zh-CN" dirty="0"/>
              <a:t>with</a:t>
            </a:r>
            <a:r>
              <a:rPr lang="zh-CN" altLang="en-US" dirty="0"/>
              <a:t> </a:t>
            </a:r>
            <a:r>
              <a:rPr lang="en-US" altLang="zh-CN" dirty="0"/>
              <a:t>a</a:t>
            </a:r>
            <a:r>
              <a:rPr lang="zh-CN" altLang="en-US" dirty="0"/>
              <a:t> </a:t>
            </a:r>
            <a:r>
              <a:rPr lang="en-US" altLang="zh-CN" dirty="0"/>
              <a:t>strawman</a:t>
            </a:r>
            <a:r>
              <a:rPr lang="zh-CN" altLang="en-US" dirty="0"/>
              <a:t> </a:t>
            </a:r>
            <a:r>
              <a:rPr lang="en-US" altLang="zh-CN" dirty="0"/>
              <a:t>solution</a:t>
            </a:r>
            <a:r>
              <a:rPr lang="zh-CN" altLang="en-US" dirty="0"/>
              <a:t> </a:t>
            </a:r>
            <a:r>
              <a:rPr lang="en-US" altLang="zh-CN" dirty="0"/>
              <a:t>that</a:t>
            </a:r>
            <a:r>
              <a:rPr lang="zh-CN" altLang="en-US" dirty="0"/>
              <a:t> </a:t>
            </a:r>
            <a:r>
              <a:rPr lang="en-US" altLang="zh-CN" dirty="0"/>
              <a:t>is</a:t>
            </a:r>
            <a:r>
              <a:rPr lang="zh-CN" altLang="en-US" dirty="0"/>
              <a:t> </a:t>
            </a:r>
            <a:r>
              <a:rPr lang="en-US" altLang="zh-CN" dirty="0"/>
              <a:t>a</a:t>
            </a:r>
            <a:r>
              <a:rPr lang="zh-CN" altLang="en-US" dirty="0"/>
              <a:t> </a:t>
            </a:r>
            <a:r>
              <a:rPr lang="en-US" altLang="zh-CN" dirty="0"/>
              <a:t>variant</a:t>
            </a:r>
            <a:r>
              <a:rPr lang="zh-CN" altLang="en-US" dirty="0"/>
              <a:t> </a:t>
            </a:r>
            <a:r>
              <a:rPr lang="en-US" altLang="zh-CN" dirty="0"/>
              <a:t>of</a:t>
            </a:r>
            <a:r>
              <a:rPr lang="zh-CN" altLang="en-US" dirty="0"/>
              <a:t> </a:t>
            </a:r>
            <a:r>
              <a:rPr lang="en-US" altLang="zh-CN" dirty="0" err="1"/>
              <a:t>Feige’s</a:t>
            </a:r>
            <a:r>
              <a:rPr lang="zh-CN" altLang="en-US" dirty="0"/>
              <a:t> </a:t>
            </a:r>
            <a:r>
              <a:rPr lang="en-US" altLang="zh-CN" dirty="0"/>
              <a:t>lightest</a:t>
            </a:r>
            <a:r>
              <a:rPr lang="zh-CN" altLang="en-US" dirty="0"/>
              <a:t> </a:t>
            </a:r>
            <a:r>
              <a:rPr lang="en-US" altLang="zh-CN" dirty="0"/>
              <a:t>bin</a:t>
            </a:r>
            <a:r>
              <a:rPr lang="zh-CN" altLang="en-US" dirty="0"/>
              <a:t> </a:t>
            </a:r>
            <a:r>
              <a:rPr lang="en-US" altLang="zh-CN" dirty="0"/>
              <a:t>protocol.</a:t>
            </a:r>
            <a:r>
              <a:rPr lang="zh-CN" altLang="en-US" dirty="0"/>
              <a:t> </a:t>
            </a:r>
            <a:r>
              <a:rPr lang="en-US" altLang="zh-CN" dirty="0"/>
              <a:t>We’ll</a:t>
            </a:r>
            <a:r>
              <a:rPr lang="zh-CN" altLang="en-US" dirty="0"/>
              <a:t> </a:t>
            </a:r>
            <a:r>
              <a:rPr lang="en-US" altLang="zh-CN" dirty="0"/>
              <a:t>see</a:t>
            </a:r>
            <a:r>
              <a:rPr lang="zh-CN" altLang="en-US" dirty="0"/>
              <a:t> </a:t>
            </a:r>
            <a:r>
              <a:rPr lang="en-US" altLang="zh-CN" dirty="0"/>
              <a:t>why</a:t>
            </a:r>
            <a:r>
              <a:rPr lang="zh-CN" altLang="en-US" dirty="0"/>
              <a:t> </a:t>
            </a:r>
            <a:r>
              <a:rPr lang="en-US" altLang="zh-CN" dirty="0"/>
              <a:t>it</a:t>
            </a:r>
            <a:r>
              <a:rPr lang="zh-CN" altLang="en-US" dirty="0"/>
              <a:t> </a:t>
            </a:r>
            <a:r>
              <a:rPr lang="en-US" altLang="zh-CN" dirty="0"/>
              <a:t>fails</a:t>
            </a:r>
            <a:r>
              <a:rPr lang="zh-CN" altLang="en-US" dirty="0"/>
              <a:t> </a:t>
            </a:r>
            <a:r>
              <a:rPr lang="en-US" altLang="zh-CN" dirty="0"/>
              <a:t>to</a:t>
            </a:r>
            <a:r>
              <a:rPr lang="zh-CN" altLang="en-US" dirty="0"/>
              <a:t> </a:t>
            </a:r>
            <a:r>
              <a:rPr lang="en-US" altLang="zh-CN" dirty="0"/>
              <a:t>achieve</a:t>
            </a:r>
            <a:r>
              <a:rPr lang="zh-CN" altLang="en-US" dirty="0"/>
              <a:t> </a:t>
            </a:r>
            <a:r>
              <a:rPr lang="en-US" altLang="zh-CN" dirty="0"/>
              <a:t>the</a:t>
            </a:r>
            <a:r>
              <a:rPr lang="zh-CN" altLang="en-US" dirty="0"/>
              <a:t> </a:t>
            </a:r>
            <a:r>
              <a:rPr lang="en-US" altLang="zh-CN" dirty="0"/>
              <a:t>fairness</a:t>
            </a:r>
            <a:r>
              <a:rPr lang="zh-CN" altLang="en-US" dirty="0"/>
              <a:t> </a:t>
            </a:r>
            <a:r>
              <a:rPr lang="en-US" altLang="zh-CN" dirty="0"/>
              <a:t>and</a:t>
            </a:r>
            <a:r>
              <a:rPr lang="zh-CN" altLang="en-US" dirty="0"/>
              <a:t> </a:t>
            </a:r>
            <a:r>
              <a:rPr lang="en-US" altLang="zh-CN" dirty="0"/>
              <a:t>we</a:t>
            </a:r>
            <a:r>
              <a:rPr lang="zh-CN" altLang="en-US" dirty="0"/>
              <a:t> </a:t>
            </a:r>
            <a:r>
              <a:rPr lang="en-US" altLang="zh-CN" dirty="0"/>
              <a:t>can</a:t>
            </a:r>
            <a:r>
              <a:rPr lang="zh-CN" altLang="en-US" dirty="0"/>
              <a:t> </a:t>
            </a:r>
            <a:r>
              <a:rPr lang="en-US" altLang="zh-CN" dirty="0"/>
              <a:t>fix</a:t>
            </a:r>
            <a:r>
              <a:rPr lang="zh-CN" altLang="en-US" dirty="0"/>
              <a:t> </a:t>
            </a:r>
            <a:r>
              <a:rPr lang="en-US" altLang="zh-CN" dirty="0"/>
              <a:t>the</a:t>
            </a:r>
            <a:r>
              <a:rPr lang="zh-CN" altLang="en-US" dirty="0"/>
              <a:t> </a:t>
            </a:r>
            <a:r>
              <a:rPr lang="en-US" altLang="zh-CN" dirty="0"/>
              <a:t>strawman</a:t>
            </a:r>
            <a:r>
              <a:rPr lang="zh-CN" altLang="en-US" dirty="0"/>
              <a:t> </a:t>
            </a:r>
            <a:r>
              <a:rPr lang="en-US" altLang="zh-CN" dirty="0"/>
              <a:t>solution</a:t>
            </a:r>
            <a:r>
              <a:rPr lang="zh-CN" altLang="en-US" dirty="0"/>
              <a:t> </a:t>
            </a:r>
            <a:r>
              <a:rPr lang="en-US" altLang="zh-CN" dirty="0"/>
              <a:t>with</a:t>
            </a:r>
            <a:r>
              <a:rPr lang="zh-CN" altLang="en-US" dirty="0"/>
              <a:t> </a:t>
            </a:r>
            <a:r>
              <a:rPr lang="en-US" altLang="zh-CN" dirty="0"/>
              <a:t>the</a:t>
            </a:r>
            <a:r>
              <a:rPr lang="zh-CN" altLang="en-US" dirty="0"/>
              <a:t> </a:t>
            </a:r>
            <a:r>
              <a:rPr lang="en-US" altLang="zh-CN" dirty="0"/>
              <a:t>commit</a:t>
            </a:r>
            <a:r>
              <a:rPr lang="zh-CN" altLang="en-US" dirty="0"/>
              <a:t> </a:t>
            </a:r>
            <a:r>
              <a:rPr lang="en-US" altLang="zh-CN" dirty="0"/>
              <a:t>and</a:t>
            </a:r>
            <a:r>
              <a:rPr lang="zh-CN" altLang="en-US" dirty="0"/>
              <a:t> </a:t>
            </a:r>
            <a:r>
              <a:rPr lang="en-US" altLang="zh-CN" dirty="0"/>
              <a:t>open</a:t>
            </a:r>
            <a:r>
              <a:rPr lang="zh-CN" altLang="en-US" dirty="0"/>
              <a:t> </a:t>
            </a:r>
            <a:r>
              <a:rPr lang="en-US" altLang="zh-CN" dirty="0"/>
              <a:t>lightest</a:t>
            </a:r>
            <a:r>
              <a:rPr lang="zh-CN" altLang="en-US" dirty="0"/>
              <a:t> </a:t>
            </a:r>
            <a:r>
              <a:rPr lang="en-US" altLang="zh-CN" dirty="0"/>
              <a:t>bin</a:t>
            </a:r>
            <a:r>
              <a:rPr lang="zh-CN" altLang="en-US" dirty="0"/>
              <a:t> </a:t>
            </a:r>
            <a:r>
              <a:rPr lang="en-US" altLang="zh-CN" dirty="0"/>
              <a:t>protocol,</a:t>
            </a:r>
            <a:r>
              <a:rPr lang="zh-CN" altLang="en-US" dirty="0"/>
              <a:t> </a:t>
            </a:r>
            <a:r>
              <a:rPr lang="en-US" altLang="zh-CN" dirty="0"/>
              <a:t>which</a:t>
            </a:r>
            <a:r>
              <a:rPr lang="zh-CN" altLang="en-US" dirty="0"/>
              <a:t> </a:t>
            </a:r>
            <a:r>
              <a:rPr lang="en-US" altLang="zh-CN" dirty="0"/>
              <a:t>is</a:t>
            </a:r>
            <a:r>
              <a:rPr lang="zh-CN" altLang="en-US" dirty="0"/>
              <a:t> </a:t>
            </a:r>
            <a:r>
              <a:rPr lang="en-US" altLang="zh-CN" dirty="0"/>
              <a:t>pretty</a:t>
            </a:r>
            <a:r>
              <a:rPr lang="zh-CN" altLang="en-US" dirty="0"/>
              <a:t> </a:t>
            </a:r>
            <a:r>
              <a:rPr lang="en-US" altLang="zh-CN" dirty="0"/>
              <a:t>much</a:t>
            </a:r>
            <a:r>
              <a:rPr lang="zh-CN" altLang="en-US" dirty="0"/>
              <a:t> </a:t>
            </a:r>
            <a:r>
              <a:rPr lang="en-US" altLang="zh-CN" dirty="0"/>
              <a:t>our</a:t>
            </a:r>
            <a:r>
              <a:rPr lang="zh-CN" altLang="en-US" dirty="0"/>
              <a:t> </a:t>
            </a:r>
            <a:r>
              <a:rPr lang="en-US" altLang="zh-CN" dirty="0"/>
              <a:t>final</a:t>
            </a:r>
            <a:r>
              <a:rPr lang="zh-CN" altLang="en-US" dirty="0"/>
              <a:t> </a:t>
            </a:r>
            <a:r>
              <a:rPr lang="en-US" altLang="zh-CN" dirty="0"/>
              <a:t>protocol,</a:t>
            </a:r>
            <a:r>
              <a:rPr lang="zh-CN" altLang="en-US" dirty="0"/>
              <a:t> </a:t>
            </a:r>
            <a:r>
              <a:rPr lang="en-US" altLang="zh-CN" dirty="0"/>
              <a:t>except</a:t>
            </a:r>
            <a:r>
              <a:rPr lang="zh-CN" altLang="en-US" dirty="0"/>
              <a:t> </a:t>
            </a:r>
            <a:r>
              <a:rPr lang="en-US" altLang="zh-CN" dirty="0"/>
              <a:t>that</a:t>
            </a:r>
            <a:r>
              <a:rPr lang="zh-CN" altLang="en-US" dirty="0"/>
              <a:t> </a:t>
            </a:r>
            <a:r>
              <a:rPr lang="en-US" altLang="zh-CN" dirty="0"/>
              <a:t>it</a:t>
            </a:r>
            <a:r>
              <a:rPr lang="zh-CN" altLang="en-US" dirty="0"/>
              <a:t> </a:t>
            </a:r>
            <a:r>
              <a:rPr lang="en-US" altLang="zh-CN" dirty="0"/>
              <a:t>still,</a:t>
            </a:r>
            <a:r>
              <a:rPr lang="zh-CN" altLang="en-US" dirty="0"/>
              <a:t> </a:t>
            </a:r>
            <a:r>
              <a:rPr lang="en-US" altLang="zh-CN" dirty="0"/>
              <a:t>has</a:t>
            </a:r>
            <a:r>
              <a:rPr lang="zh-CN" altLang="en-US" dirty="0"/>
              <a:t> </a:t>
            </a:r>
            <a:r>
              <a:rPr lang="en-US" altLang="zh-CN" dirty="0"/>
              <a:t>a</a:t>
            </a:r>
            <a:r>
              <a:rPr lang="zh-CN" altLang="en-US" dirty="0"/>
              <a:t> </a:t>
            </a:r>
            <a:r>
              <a:rPr lang="en-US" altLang="zh-CN" dirty="0"/>
              <a:t>remaining</a:t>
            </a:r>
            <a:r>
              <a:rPr lang="zh-CN" altLang="en-US" dirty="0"/>
              <a:t> </a:t>
            </a:r>
            <a:r>
              <a:rPr lang="en-US" altLang="zh-CN" dirty="0"/>
              <a:t>issue</a:t>
            </a:r>
            <a:r>
              <a:rPr lang="zh-CN" altLang="en-US" dirty="0"/>
              <a:t> </a:t>
            </a:r>
            <a:r>
              <a:rPr lang="en-US" altLang="zh-CN" dirty="0"/>
              <a:t>to</a:t>
            </a:r>
            <a:r>
              <a:rPr lang="zh-CN" altLang="en-US" dirty="0"/>
              <a:t> </a:t>
            </a:r>
            <a:r>
              <a:rPr lang="en-US" altLang="zh-CN" dirty="0"/>
              <a:t>fix.</a:t>
            </a:r>
            <a:r>
              <a:rPr lang="zh-CN" altLang="en-US" dirty="0"/>
              <a:t> </a:t>
            </a:r>
            <a:r>
              <a:rPr lang="en-US" altLang="zh-CN" dirty="0"/>
              <a:t>And</a:t>
            </a:r>
            <a:r>
              <a:rPr lang="zh-CN" altLang="en-US" dirty="0"/>
              <a:t> </a:t>
            </a:r>
            <a:r>
              <a:rPr lang="en-US" altLang="zh-CN" dirty="0"/>
              <a:t>after</a:t>
            </a:r>
            <a:r>
              <a:rPr lang="zh-CN" altLang="en-US" dirty="0"/>
              <a:t> </a:t>
            </a:r>
            <a:r>
              <a:rPr lang="en-US" altLang="zh-CN" dirty="0"/>
              <a:t>fixing</a:t>
            </a:r>
            <a:r>
              <a:rPr lang="zh-CN" altLang="en-US" dirty="0"/>
              <a:t> </a:t>
            </a:r>
            <a:r>
              <a:rPr lang="en-US" altLang="zh-CN" dirty="0"/>
              <a:t>this</a:t>
            </a:r>
            <a:r>
              <a:rPr lang="zh-CN" altLang="en-US" dirty="0"/>
              <a:t> </a:t>
            </a:r>
            <a:r>
              <a:rPr lang="en-US" altLang="zh-CN" dirty="0"/>
              <a:t>problem,</a:t>
            </a:r>
            <a:r>
              <a:rPr lang="zh-CN" altLang="en-US" dirty="0"/>
              <a:t> </a:t>
            </a:r>
            <a:r>
              <a:rPr lang="en-US" altLang="zh-CN" dirty="0"/>
              <a:t>we</a:t>
            </a:r>
            <a:r>
              <a:rPr lang="zh-CN" altLang="en-US" dirty="0"/>
              <a:t> </a:t>
            </a:r>
            <a:r>
              <a:rPr lang="en-US" altLang="zh-CN" dirty="0"/>
              <a:t>get</a:t>
            </a:r>
            <a:r>
              <a:rPr lang="zh-CN" altLang="en-US" dirty="0"/>
              <a:t> </a:t>
            </a:r>
            <a:r>
              <a:rPr lang="en-US" altLang="zh-CN" dirty="0"/>
              <a:t>our</a:t>
            </a:r>
            <a:r>
              <a:rPr lang="zh-CN" altLang="en-US" dirty="0"/>
              <a:t> </a:t>
            </a:r>
            <a:r>
              <a:rPr lang="en-US" altLang="zh-CN" dirty="0"/>
              <a:t>final</a:t>
            </a:r>
            <a:r>
              <a:rPr lang="zh-CN" altLang="en-US" dirty="0"/>
              <a:t> </a:t>
            </a:r>
            <a:r>
              <a:rPr lang="en-US" altLang="zh-CN" dirty="0"/>
              <a:t>leader</a:t>
            </a:r>
            <a:r>
              <a:rPr lang="zh-CN" altLang="en-US" dirty="0"/>
              <a:t> </a:t>
            </a:r>
            <a:r>
              <a:rPr lang="en-US" altLang="zh-CN" dirty="0"/>
              <a:t>election</a:t>
            </a:r>
            <a:r>
              <a:rPr lang="zh-CN" altLang="en-US" dirty="0"/>
              <a:t> </a:t>
            </a:r>
            <a:r>
              <a:rPr lang="en-US" altLang="zh-CN" dirty="0"/>
              <a:t>protocol.</a:t>
            </a:r>
          </a:p>
          <a:p>
            <a:endParaRPr lang="en-US" dirty="0"/>
          </a:p>
          <a:p>
            <a:r>
              <a:rPr lang="en-US" altLang="zh-CN" dirty="0"/>
              <a:t>In</a:t>
            </a:r>
            <a:r>
              <a:rPr lang="zh-CN" altLang="en-US" dirty="0"/>
              <a:t> </a:t>
            </a:r>
            <a:r>
              <a:rPr lang="en-US" altLang="zh-CN" dirty="0"/>
              <a:t>the</a:t>
            </a:r>
            <a:r>
              <a:rPr lang="zh-CN" altLang="en-US" dirty="0"/>
              <a:t> </a:t>
            </a:r>
            <a:r>
              <a:rPr lang="en-US" altLang="zh-CN" dirty="0"/>
              <a:t>rest</a:t>
            </a:r>
            <a:r>
              <a:rPr lang="zh-CN" altLang="en-US" dirty="0"/>
              <a:t> </a:t>
            </a:r>
            <a:r>
              <a:rPr lang="en-US" altLang="zh-CN" dirty="0"/>
              <a:t>of</a:t>
            </a:r>
            <a:r>
              <a:rPr lang="zh-CN" altLang="en-US" dirty="0"/>
              <a:t> </a:t>
            </a:r>
            <a:r>
              <a:rPr lang="en-US" altLang="zh-CN" dirty="0"/>
              <a:t>the</a:t>
            </a:r>
            <a:r>
              <a:rPr lang="zh-CN" altLang="en-US" dirty="0"/>
              <a:t> </a:t>
            </a:r>
            <a:r>
              <a:rPr lang="en-US" altLang="zh-CN" dirty="0"/>
              <a:t>talk,</a:t>
            </a:r>
            <a:r>
              <a:rPr lang="zh-CN" altLang="en-US" dirty="0"/>
              <a:t> </a:t>
            </a:r>
            <a:r>
              <a:rPr lang="en-US" altLang="zh-CN" dirty="0"/>
              <a:t>we</a:t>
            </a:r>
            <a:r>
              <a:rPr lang="zh-CN" altLang="en-US" dirty="0"/>
              <a:t> </a:t>
            </a:r>
            <a:r>
              <a:rPr lang="en-US" altLang="zh-CN" dirty="0"/>
              <a:t>will</a:t>
            </a:r>
            <a:r>
              <a:rPr lang="zh-CN" altLang="en-US" dirty="0"/>
              <a:t> </a:t>
            </a:r>
            <a:r>
              <a:rPr lang="en-US" altLang="zh-CN" dirty="0"/>
              <a:t>walk</a:t>
            </a:r>
            <a:r>
              <a:rPr lang="zh-CN" altLang="en-US" dirty="0"/>
              <a:t> </a:t>
            </a:r>
            <a:r>
              <a:rPr lang="en-US" altLang="zh-CN" dirty="0"/>
              <a:t>along</a:t>
            </a:r>
            <a:r>
              <a:rPr lang="zh-CN" altLang="en-US" dirty="0"/>
              <a:t> </a:t>
            </a:r>
            <a:r>
              <a:rPr lang="en-US" altLang="zh-CN" dirty="0"/>
              <a:t>this</a:t>
            </a:r>
            <a:r>
              <a:rPr lang="zh-CN" altLang="en-US" dirty="0"/>
              <a:t> </a:t>
            </a:r>
            <a:r>
              <a:rPr lang="en-US" altLang="zh-CN" dirty="0"/>
              <a:t>path</a:t>
            </a:r>
            <a:r>
              <a:rPr lang="zh-CN" altLang="en-US" dirty="0"/>
              <a:t> </a:t>
            </a:r>
            <a:r>
              <a:rPr lang="en-US" altLang="zh-CN" dirty="0"/>
              <a:t>together</a:t>
            </a:r>
            <a:r>
              <a:rPr lang="zh-CN" altLang="en-US" dirty="0"/>
              <a:t> </a:t>
            </a:r>
            <a:r>
              <a:rPr lang="en-US" altLang="zh-CN" dirty="0"/>
              <a:t>and</a:t>
            </a:r>
            <a:r>
              <a:rPr lang="zh-CN" altLang="en-US" dirty="0"/>
              <a:t> </a:t>
            </a:r>
            <a:r>
              <a:rPr lang="en-US" altLang="zh-CN" dirty="0"/>
              <a:t>see</a:t>
            </a:r>
            <a:r>
              <a:rPr lang="zh-CN" altLang="en-US" dirty="0"/>
              <a:t> </a:t>
            </a:r>
            <a:r>
              <a:rPr lang="en-US" altLang="zh-CN" dirty="0"/>
              <a:t>how</a:t>
            </a:r>
            <a:r>
              <a:rPr lang="zh-CN" altLang="en-US" dirty="0"/>
              <a:t> </a:t>
            </a:r>
            <a:r>
              <a:rPr lang="en-US" altLang="zh-CN" dirty="0"/>
              <a:t>we</a:t>
            </a:r>
            <a:r>
              <a:rPr lang="zh-CN" altLang="en-US" dirty="0"/>
              <a:t> </a:t>
            </a:r>
            <a:r>
              <a:rPr lang="en-US" altLang="zh-CN" dirty="0"/>
              <a:t>gradually</a:t>
            </a:r>
            <a:r>
              <a:rPr lang="zh-CN" altLang="en-US" dirty="0"/>
              <a:t> </a:t>
            </a:r>
            <a:r>
              <a:rPr lang="en-US" altLang="zh-CN" dirty="0"/>
              <a:t>develop</a:t>
            </a:r>
            <a:r>
              <a:rPr lang="zh-CN" altLang="en-US" dirty="0"/>
              <a:t> </a:t>
            </a:r>
            <a:r>
              <a:rPr lang="en-US" altLang="zh-CN" dirty="0"/>
              <a:t>our</a:t>
            </a:r>
            <a:r>
              <a:rPr lang="zh-CN" altLang="en-US" dirty="0"/>
              <a:t> </a:t>
            </a:r>
            <a:r>
              <a:rPr lang="en-US" altLang="zh-CN" dirty="0"/>
              <a:t>final</a:t>
            </a:r>
            <a:r>
              <a:rPr lang="zh-CN" altLang="en-US" dirty="0"/>
              <a:t> </a:t>
            </a:r>
            <a:r>
              <a:rPr lang="en-US" altLang="zh-CN" dirty="0"/>
              <a:t>leader</a:t>
            </a:r>
            <a:r>
              <a:rPr lang="zh-CN" altLang="en-US" dirty="0"/>
              <a:t> </a:t>
            </a:r>
            <a:r>
              <a:rPr lang="en-US" altLang="zh-CN" dirty="0"/>
              <a:t>election</a:t>
            </a:r>
            <a:r>
              <a:rPr lang="zh-CN" altLang="en-US" dirty="0"/>
              <a:t> </a:t>
            </a:r>
            <a:r>
              <a:rPr lang="en-US" altLang="zh-CN" dirty="0"/>
              <a:t>from</a:t>
            </a:r>
            <a:r>
              <a:rPr lang="zh-CN" altLang="en-US" dirty="0"/>
              <a:t> </a:t>
            </a:r>
            <a:r>
              <a:rPr lang="en-US" altLang="zh-CN" dirty="0"/>
              <a:t>the</a:t>
            </a:r>
            <a:r>
              <a:rPr lang="zh-CN" altLang="en-US" dirty="0"/>
              <a:t> </a:t>
            </a:r>
            <a:r>
              <a:rPr lang="en-US" altLang="zh-CN" dirty="0"/>
              <a:t>strawman</a:t>
            </a:r>
            <a:r>
              <a:rPr lang="zh-CN" altLang="en-US" dirty="0"/>
              <a:t> </a:t>
            </a:r>
            <a:r>
              <a:rPr lang="en-US" altLang="zh-CN" dirty="0"/>
              <a:t>solution.</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19</a:t>
            </a:fld>
            <a:endParaRPr lang="en-US"/>
          </a:p>
        </p:txBody>
      </p:sp>
    </p:spTree>
    <p:extLst>
      <p:ext uri="{BB962C8B-B14F-4D97-AF65-F5344CB8AC3E}">
        <p14:creationId xmlns:p14="http://schemas.microsoft.com/office/powerpoint/2010/main" val="20316720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First</a:t>
            </a:r>
            <a:r>
              <a:rPr lang="zh-CN" altLang="en-US" dirty="0"/>
              <a:t> </a:t>
            </a:r>
            <a:r>
              <a:rPr lang="en-US" altLang="zh-CN" dirty="0"/>
              <a:t>let’s</a:t>
            </a:r>
            <a:r>
              <a:rPr lang="zh-CN" altLang="en-US" dirty="0"/>
              <a:t> </a:t>
            </a:r>
            <a:r>
              <a:rPr lang="en-US" altLang="zh-CN" dirty="0"/>
              <a:t>recall</a:t>
            </a:r>
            <a:r>
              <a:rPr lang="zh-CN" altLang="en-US" dirty="0"/>
              <a:t> </a:t>
            </a:r>
            <a:r>
              <a:rPr lang="en-US" altLang="zh-CN" dirty="0"/>
              <a:t>how</a:t>
            </a:r>
            <a:r>
              <a:rPr lang="zh-CN" altLang="en-US" dirty="0"/>
              <a:t> </a:t>
            </a:r>
            <a:r>
              <a:rPr lang="en-US" altLang="zh-CN" dirty="0" err="1"/>
              <a:t>Feige’s</a:t>
            </a:r>
            <a:r>
              <a:rPr lang="zh-CN" altLang="en-US" dirty="0"/>
              <a:t> </a:t>
            </a:r>
            <a:r>
              <a:rPr lang="en-US" altLang="zh-CN" dirty="0"/>
              <a:t>lightest</a:t>
            </a:r>
            <a:r>
              <a:rPr lang="zh-CN" altLang="en-US" dirty="0"/>
              <a:t> </a:t>
            </a:r>
            <a:r>
              <a:rPr lang="en-US" altLang="zh-CN" dirty="0"/>
              <a:t>bin</a:t>
            </a:r>
            <a:r>
              <a:rPr lang="zh-CN" altLang="en-US" dirty="0"/>
              <a:t> </a:t>
            </a:r>
            <a:r>
              <a:rPr lang="en-US" altLang="zh-CN" dirty="0"/>
              <a:t>works.</a:t>
            </a:r>
          </a:p>
          <a:p>
            <a:r>
              <a:rPr lang="en-US" altLang="zh-CN" dirty="0"/>
              <a:t>He</a:t>
            </a:r>
            <a:r>
              <a:rPr lang="zh-CN" altLang="en-US" dirty="0"/>
              <a:t> </a:t>
            </a:r>
            <a:r>
              <a:rPr lang="en-US" altLang="zh-CN" dirty="0"/>
              <a:t>starts</a:t>
            </a:r>
            <a:r>
              <a:rPr lang="zh-CN" altLang="en-US" dirty="0"/>
              <a:t> </a:t>
            </a:r>
            <a:r>
              <a:rPr lang="en-US" altLang="zh-CN" dirty="0"/>
              <a:t>from</a:t>
            </a:r>
            <a:r>
              <a:rPr lang="zh-CN" altLang="en-US" dirty="0"/>
              <a:t> </a:t>
            </a:r>
            <a:r>
              <a:rPr lang="en-US" altLang="zh-CN" dirty="0"/>
              <a:t>n</a:t>
            </a:r>
            <a:r>
              <a:rPr lang="zh-CN" altLang="en-US" dirty="0"/>
              <a:t> </a:t>
            </a:r>
            <a:r>
              <a:rPr lang="en-US" altLang="zh-CN" dirty="0"/>
              <a:t>players</a:t>
            </a:r>
            <a:r>
              <a:rPr lang="zh-CN" altLang="en-US" dirty="0"/>
              <a:t> </a:t>
            </a:r>
            <a:r>
              <a:rPr lang="en-US" altLang="zh-CN" dirty="0"/>
              <a:t>and</a:t>
            </a:r>
            <a:r>
              <a:rPr lang="zh-CN" altLang="en-US" dirty="0"/>
              <a:t> </a:t>
            </a:r>
            <a:r>
              <a:rPr lang="en-US" altLang="zh-CN" dirty="0"/>
              <a:t>elect</a:t>
            </a:r>
            <a:r>
              <a:rPr lang="zh-CN" altLang="en-US" dirty="0"/>
              <a:t> </a:t>
            </a:r>
            <a:r>
              <a:rPr lang="en-US" altLang="zh-CN" dirty="0"/>
              <a:t>a</a:t>
            </a:r>
            <a:r>
              <a:rPr lang="zh-CN" altLang="en-US" dirty="0"/>
              <a:t> </a:t>
            </a:r>
            <a:r>
              <a:rPr lang="en-US" altLang="zh-CN" dirty="0"/>
              <a:t>preliminary</a:t>
            </a:r>
            <a:r>
              <a:rPr lang="zh-CN" altLang="en-US" dirty="0"/>
              <a:t> </a:t>
            </a:r>
            <a:r>
              <a:rPr lang="en-US" altLang="zh-CN" dirty="0"/>
              <a:t>committee</a:t>
            </a:r>
            <a:r>
              <a:rPr lang="zh-CN" altLang="en-US" dirty="0"/>
              <a:t> </a:t>
            </a:r>
            <a:r>
              <a:rPr lang="en-US" altLang="zh-CN" dirty="0"/>
              <a:t>of</a:t>
            </a:r>
            <a:r>
              <a:rPr lang="zh-CN" altLang="en-US" dirty="0"/>
              <a:t> </a:t>
            </a:r>
            <a:r>
              <a:rPr lang="en-US" altLang="zh-CN" dirty="0"/>
              <a:t>poly</a:t>
            </a:r>
            <a:r>
              <a:rPr lang="zh-CN" altLang="en-US" dirty="0"/>
              <a:t> </a:t>
            </a:r>
            <a:r>
              <a:rPr lang="en-US" altLang="zh-CN" dirty="0"/>
              <a:t>log</a:t>
            </a:r>
            <a:r>
              <a:rPr lang="zh-CN" altLang="en-US" dirty="0"/>
              <a:t> </a:t>
            </a:r>
            <a:r>
              <a:rPr lang="en-US" altLang="zh-CN" dirty="0"/>
              <a:t>n</a:t>
            </a:r>
            <a:r>
              <a:rPr lang="zh-CN" altLang="en-US" dirty="0"/>
              <a:t> </a:t>
            </a:r>
            <a:r>
              <a:rPr lang="en-US" altLang="zh-CN" dirty="0"/>
              <a:t>size.</a:t>
            </a:r>
            <a:r>
              <a:rPr lang="zh-CN" altLang="en-US" dirty="0"/>
              <a:t> </a:t>
            </a:r>
            <a:endParaRPr lang="en-US" altLang="zh-CN" dirty="0"/>
          </a:p>
          <a:p>
            <a:r>
              <a:rPr lang="en-US" altLang="zh-CN" dirty="0"/>
              <a:t>Then</a:t>
            </a:r>
            <a:r>
              <a:rPr lang="zh-CN" altLang="en-US" dirty="0"/>
              <a:t> </a:t>
            </a:r>
            <a:r>
              <a:rPr lang="en-US" altLang="zh-CN" dirty="0"/>
              <a:t>he</a:t>
            </a:r>
            <a:r>
              <a:rPr lang="zh-CN" altLang="en-US" dirty="0"/>
              <a:t> </a:t>
            </a:r>
            <a:r>
              <a:rPr lang="en-US" altLang="zh-CN" dirty="0"/>
              <a:t>chooses</a:t>
            </a:r>
            <a:r>
              <a:rPr lang="zh-CN" altLang="en-US" dirty="0"/>
              <a:t> </a:t>
            </a:r>
            <a:r>
              <a:rPr lang="en-US" altLang="zh-CN" dirty="0"/>
              <a:t>a</a:t>
            </a:r>
            <a:r>
              <a:rPr lang="zh-CN" altLang="en-US" dirty="0"/>
              <a:t> </a:t>
            </a:r>
            <a:r>
              <a:rPr lang="en-US" altLang="zh-CN" dirty="0"/>
              <a:t>smaller</a:t>
            </a:r>
            <a:r>
              <a:rPr lang="zh-CN" altLang="en-US" dirty="0"/>
              <a:t> </a:t>
            </a:r>
            <a:r>
              <a:rPr lang="en-US" altLang="zh-CN" dirty="0"/>
              <a:t>committee</a:t>
            </a:r>
            <a:r>
              <a:rPr lang="zh-CN" altLang="en-US" dirty="0"/>
              <a:t> </a:t>
            </a:r>
            <a:r>
              <a:rPr lang="en-US" altLang="zh-CN" dirty="0"/>
              <a:t>of</a:t>
            </a:r>
            <a:r>
              <a:rPr lang="zh-CN" altLang="en-US" dirty="0"/>
              <a:t> </a:t>
            </a:r>
            <a:r>
              <a:rPr lang="en-US" altLang="zh-CN" dirty="0"/>
              <a:t>poly</a:t>
            </a:r>
            <a:r>
              <a:rPr lang="zh-CN" altLang="en-US" dirty="0"/>
              <a:t> </a:t>
            </a:r>
            <a:r>
              <a:rPr lang="en-US" altLang="zh-CN" dirty="0"/>
              <a:t>loglog</a:t>
            </a:r>
            <a:r>
              <a:rPr lang="zh-CN" altLang="en-US" dirty="0"/>
              <a:t> </a:t>
            </a:r>
            <a:r>
              <a:rPr lang="en-US" altLang="zh-CN" dirty="0"/>
              <a:t>n</a:t>
            </a:r>
            <a:r>
              <a:rPr lang="zh-CN" altLang="en-US" dirty="0"/>
              <a:t> </a:t>
            </a:r>
            <a:r>
              <a:rPr lang="en-US" altLang="zh-CN" dirty="0"/>
              <a:t>size</a:t>
            </a:r>
            <a:r>
              <a:rPr lang="zh-CN" altLang="en-US" dirty="0"/>
              <a:t> </a:t>
            </a:r>
            <a:r>
              <a:rPr lang="en-US" altLang="zh-CN" dirty="0"/>
              <a:t>from</a:t>
            </a:r>
            <a:r>
              <a:rPr lang="zh-CN" altLang="en-US" dirty="0"/>
              <a:t> </a:t>
            </a:r>
            <a:r>
              <a:rPr lang="en-US" altLang="zh-CN" dirty="0"/>
              <a:t>the</a:t>
            </a:r>
            <a:r>
              <a:rPr lang="zh-CN" altLang="en-US" dirty="0"/>
              <a:t> </a:t>
            </a:r>
            <a:r>
              <a:rPr lang="en-US" altLang="zh-CN" dirty="0"/>
              <a:t>preliminary</a:t>
            </a:r>
            <a:r>
              <a:rPr lang="zh-CN" altLang="en-US" dirty="0"/>
              <a:t> </a:t>
            </a:r>
            <a:r>
              <a:rPr lang="en-US" altLang="zh-CN" dirty="0"/>
              <a:t>committee,</a:t>
            </a:r>
            <a:r>
              <a:rPr lang="zh-CN" altLang="en-US" dirty="0"/>
              <a:t> </a:t>
            </a:r>
            <a:r>
              <a:rPr lang="en-US" altLang="zh-CN" dirty="0"/>
              <a:t>and</a:t>
            </a:r>
            <a:r>
              <a:rPr lang="zh-CN" altLang="en-US" dirty="0"/>
              <a:t> </a:t>
            </a:r>
            <a:r>
              <a:rPr lang="en-US" altLang="zh-CN" dirty="0"/>
              <a:t>he</a:t>
            </a:r>
            <a:r>
              <a:rPr lang="zh-CN" altLang="en-US" dirty="0"/>
              <a:t> </a:t>
            </a:r>
            <a:r>
              <a:rPr lang="en-US" altLang="zh-CN" dirty="0"/>
              <a:t>does</a:t>
            </a:r>
            <a:r>
              <a:rPr lang="zh-CN" altLang="en-US" dirty="0"/>
              <a:t> </a:t>
            </a:r>
            <a:r>
              <a:rPr lang="en-US" altLang="zh-CN" dirty="0"/>
              <a:t>this</a:t>
            </a:r>
            <a:r>
              <a:rPr lang="zh-CN" altLang="en-US" dirty="0"/>
              <a:t> </a:t>
            </a:r>
            <a:r>
              <a:rPr lang="en-US" altLang="zh-CN" dirty="0"/>
              <a:t>till</a:t>
            </a:r>
            <a:r>
              <a:rPr lang="zh-CN" altLang="en-US" dirty="0"/>
              <a:t> </a:t>
            </a:r>
            <a:r>
              <a:rPr lang="en-US" altLang="zh-CN" dirty="0"/>
              <a:t>there</a:t>
            </a:r>
            <a:r>
              <a:rPr lang="zh-CN" altLang="en-US" dirty="0"/>
              <a:t> </a:t>
            </a:r>
            <a:r>
              <a:rPr lang="en-US" altLang="zh-CN" dirty="0"/>
              <a:t>is</a:t>
            </a:r>
            <a:r>
              <a:rPr lang="zh-CN" altLang="en-US" dirty="0"/>
              <a:t> </a:t>
            </a:r>
            <a:r>
              <a:rPr lang="en-US" altLang="zh-CN" dirty="0"/>
              <a:t>only</a:t>
            </a:r>
            <a:r>
              <a:rPr lang="zh-CN" altLang="en-US" dirty="0"/>
              <a:t> </a:t>
            </a:r>
            <a:r>
              <a:rPr lang="en-US" altLang="zh-CN" dirty="0"/>
              <a:t>player</a:t>
            </a:r>
            <a:r>
              <a:rPr lang="zh-CN" altLang="en-US" dirty="0"/>
              <a:t> </a:t>
            </a:r>
            <a:r>
              <a:rPr lang="en-US" altLang="zh-CN" dirty="0"/>
              <a:t>left,</a:t>
            </a:r>
            <a:r>
              <a:rPr lang="zh-CN" altLang="en-US" dirty="0"/>
              <a:t> </a:t>
            </a:r>
            <a:r>
              <a:rPr lang="en-US" altLang="zh-CN" dirty="0"/>
              <a:t>which</a:t>
            </a:r>
            <a:r>
              <a:rPr lang="zh-CN" altLang="en-US" dirty="0"/>
              <a:t> </a:t>
            </a:r>
            <a:r>
              <a:rPr lang="en-US" altLang="zh-CN" dirty="0"/>
              <a:t>is</a:t>
            </a:r>
            <a:r>
              <a:rPr lang="zh-CN" altLang="en-US" dirty="0"/>
              <a:t> </a:t>
            </a:r>
            <a:r>
              <a:rPr lang="en-US" altLang="zh-CN" dirty="0"/>
              <a:t>our</a:t>
            </a:r>
            <a:r>
              <a:rPr lang="zh-CN" altLang="en-US" dirty="0"/>
              <a:t> </a:t>
            </a:r>
            <a:r>
              <a:rPr lang="en-US" altLang="zh-CN" dirty="0"/>
              <a:t>elected</a:t>
            </a:r>
            <a:r>
              <a:rPr lang="zh-CN" altLang="en-US" dirty="0"/>
              <a:t> </a:t>
            </a:r>
            <a:r>
              <a:rPr lang="en-US" altLang="zh-CN" dirty="0"/>
              <a:t>leader.</a:t>
            </a:r>
            <a:r>
              <a:rPr lang="zh-CN" altLang="en-US" dirty="0"/>
              <a:t> </a:t>
            </a:r>
            <a:endParaRPr lang="en-US" altLang="zh-CN" dirty="0"/>
          </a:p>
          <a:p>
            <a:r>
              <a:rPr lang="en-US" altLang="zh-CN" dirty="0"/>
              <a:t>This</a:t>
            </a:r>
            <a:r>
              <a:rPr lang="zh-CN" altLang="en-US" dirty="0"/>
              <a:t> </a:t>
            </a:r>
            <a:r>
              <a:rPr lang="en-US" altLang="zh-CN" dirty="0"/>
              <a:t>takes</a:t>
            </a:r>
            <a:r>
              <a:rPr lang="zh-CN" altLang="en-US" dirty="0"/>
              <a:t> </a:t>
            </a:r>
            <a:r>
              <a:rPr lang="en-US" altLang="zh-CN" dirty="0"/>
              <a:t>log</a:t>
            </a:r>
            <a:r>
              <a:rPr lang="zh-CN" altLang="en-US" dirty="0"/>
              <a:t>*</a:t>
            </a:r>
            <a:r>
              <a:rPr lang="en-US" altLang="zh-CN" dirty="0"/>
              <a:t>n</a:t>
            </a:r>
            <a:r>
              <a:rPr lang="zh-CN" altLang="en-US" dirty="0"/>
              <a:t> </a:t>
            </a:r>
            <a:r>
              <a:rPr lang="en-US" altLang="zh-CN" dirty="0"/>
              <a:t>rounds</a:t>
            </a:r>
            <a:r>
              <a:rPr lang="zh-CN" altLang="en-US" dirty="0"/>
              <a:t> </a:t>
            </a:r>
            <a:r>
              <a:rPr lang="en-US" altLang="zh-CN" dirty="0"/>
              <a:t>of</a:t>
            </a:r>
            <a:r>
              <a:rPr lang="zh-CN" altLang="en-US" dirty="0"/>
              <a:t> </a:t>
            </a:r>
            <a:r>
              <a:rPr lang="en-US" altLang="zh-CN" dirty="0"/>
              <a:t>committee</a:t>
            </a:r>
            <a:r>
              <a:rPr lang="zh-CN" altLang="en-US" dirty="0"/>
              <a:t> </a:t>
            </a:r>
            <a:r>
              <a:rPr lang="en-US" altLang="zh-CN" dirty="0"/>
              <a:t>election</a:t>
            </a:r>
            <a:r>
              <a:rPr lang="zh-CN" altLang="en-US" dirty="0"/>
              <a:t> </a:t>
            </a:r>
            <a:r>
              <a:rPr lang="en-US" altLang="zh-CN" dirty="0"/>
              <a:t>where</a:t>
            </a:r>
            <a:r>
              <a:rPr lang="zh-CN" altLang="en-US" dirty="0"/>
              <a:t> </a:t>
            </a:r>
            <a:r>
              <a:rPr lang="en-US" altLang="zh-CN" dirty="0"/>
              <a:t>each</a:t>
            </a:r>
            <a:r>
              <a:rPr lang="zh-CN" altLang="en-US" dirty="0"/>
              <a:t> </a:t>
            </a:r>
            <a:r>
              <a:rPr lang="en-US" altLang="zh-CN" dirty="0"/>
              <a:t>committee</a:t>
            </a:r>
            <a:r>
              <a:rPr lang="zh-CN" altLang="en-US" dirty="0"/>
              <a:t> </a:t>
            </a:r>
            <a:r>
              <a:rPr lang="en-US" altLang="zh-CN" dirty="0"/>
              <a:t>election</a:t>
            </a:r>
            <a:r>
              <a:rPr lang="zh-CN" altLang="en-US" dirty="0"/>
              <a:t> </a:t>
            </a:r>
            <a:r>
              <a:rPr lang="en-US" altLang="zh-CN" dirty="0"/>
              <a:t>takes</a:t>
            </a:r>
            <a:r>
              <a:rPr lang="zh-CN" altLang="en-US" dirty="0"/>
              <a:t> </a:t>
            </a:r>
            <a:r>
              <a:rPr lang="en-US" altLang="zh-CN" dirty="0"/>
              <a:t>only</a:t>
            </a:r>
            <a:r>
              <a:rPr lang="zh-CN" altLang="en-US" dirty="0"/>
              <a:t> </a:t>
            </a:r>
            <a:r>
              <a:rPr lang="en-US" altLang="zh-CN" dirty="0"/>
              <a:t>constant</a:t>
            </a:r>
            <a:r>
              <a:rPr lang="zh-CN" altLang="en-US" dirty="0"/>
              <a:t> </a:t>
            </a:r>
            <a:r>
              <a:rPr lang="en-US" altLang="zh-CN" dirty="0"/>
              <a:t>rounds.</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20</a:t>
            </a:fld>
            <a:endParaRPr lang="en-US"/>
          </a:p>
        </p:txBody>
      </p:sp>
    </p:spTree>
    <p:extLst>
      <p:ext uri="{BB962C8B-B14F-4D97-AF65-F5344CB8AC3E}">
        <p14:creationId xmlns:p14="http://schemas.microsoft.com/office/powerpoint/2010/main" val="32071050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In</a:t>
            </a:r>
            <a:r>
              <a:rPr lang="zh-CN" altLang="en-US" dirty="0"/>
              <a:t> </a:t>
            </a:r>
            <a:r>
              <a:rPr lang="en-US" altLang="zh-CN" dirty="0"/>
              <a:t>our</a:t>
            </a:r>
            <a:r>
              <a:rPr lang="zh-CN" altLang="en-US" dirty="0"/>
              <a:t> </a:t>
            </a:r>
            <a:r>
              <a:rPr lang="en-US" altLang="zh-CN" dirty="0"/>
              <a:t>strawman</a:t>
            </a:r>
            <a:r>
              <a:rPr lang="zh-CN" altLang="en-US" dirty="0"/>
              <a:t> </a:t>
            </a:r>
            <a:r>
              <a:rPr lang="en-US" altLang="zh-CN" dirty="0"/>
              <a:t>solution,</a:t>
            </a:r>
            <a:r>
              <a:rPr lang="zh-CN" altLang="en-US" dirty="0"/>
              <a:t> </a:t>
            </a:r>
            <a:r>
              <a:rPr lang="en-US" altLang="zh-CN" dirty="0"/>
              <a:t>we</a:t>
            </a:r>
            <a:r>
              <a:rPr lang="zh-CN" altLang="en-US" dirty="0"/>
              <a:t> </a:t>
            </a:r>
            <a:r>
              <a:rPr lang="en-US" altLang="zh-CN" dirty="0"/>
              <a:t>also</a:t>
            </a:r>
            <a:r>
              <a:rPr lang="zh-CN" altLang="en-US" dirty="0"/>
              <a:t> </a:t>
            </a:r>
            <a:r>
              <a:rPr lang="en-US" altLang="zh-CN" dirty="0"/>
              <a:t>run</a:t>
            </a:r>
            <a:r>
              <a:rPr lang="zh-CN" altLang="en-US" dirty="0"/>
              <a:t> </a:t>
            </a:r>
            <a:r>
              <a:rPr lang="en-US" altLang="zh-CN" dirty="0"/>
              <a:t>several</a:t>
            </a:r>
            <a:r>
              <a:rPr lang="zh-CN" altLang="en-US" dirty="0"/>
              <a:t> </a:t>
            </a:r>
            <a:r>
              <a:rPr lang="en-US" altLang="zh-CN" dirty="0"/>
              <a:t>rounds</a:t>
            </a:r>
            <a:r>
              <a:rPr lang="zh-CN" altLang="en-US" dirty="0"/>
              <a:t> </a:t>
            </a:r>
            <a:r>
              <a:rPr lang="en-US" altLang="zh-CN" dirty="0"/>
              <a:t>of</a:t>
            </a:r>
            <a:r>
              <a:rPr lang="zh-CN" altLang="en-US" dirty="0"/>
              <a:t> </a:t>
            </a:r>
            <a:r>
              <a:rPr lang="en-US" altLang="zh-CN" dirty="0"/>
              <a:t>committee</a:t>
            </a:r>
            <a:r>
              <a:rPr lang="zh-CN" altLang="en-US" dirty="0"/>
              <a:t> </a:t>
            </a:r>
            <a:r>
              <a:rPr lang="en-US" altLang="zh-CN" dirty="0"/>
              <a:t>election</a:t>
            </a:r>
            <a:r>
              <a:rPr lang="zh-CN" altLang="en-US" dirty="0"/>
              <a:t> </a:t>
            </a:r>
            <a:r>
              <a:rPr lang="en-US" altLang="zh-CN" dirty="0"/>
              <a:t>as</a:t>
            </a:r>
            <a:r>
              <a:rPr lang="zh-CN" altLang="en-US" dirty="0"/>
              <a:t> </a:t>
            </a:r>
            <a:r>
              <a:rPr lang="en-US" altLang="zh-CN" dirty="0"/>
              <a:t>in</a:t>
            </a:r>
            <a:r>
              <a:rPr lang="zh-CN" altLang="en-US" dirty="0"/>
              <a:t> </a:t>
            </a:r>
            <a:r>
              <a:rPr lang="en-US" altLang="zh-CN" dirty="0" err="1"/>
              <a:t>Feige’s</a:t>
            </a:r>
            <a:r>
              <a:rPr lang="zh-CN" altLang="en-US" dirty="0"/>
              <a:t> </a:t>
            </a:r>
            <a:r>
              <a:rPr lang="en-US" altLang="zh-CN" dirty="0"/>
              <a:t>lightest</a:t>
            </a:r>
            <a:r>
              <a:rPr lang="zh-CN" altLang="en-US" dirty="0"/>
              <a:t> </a:t>
            </a:r>
            <a:r>
              <a:rPr lang="en-US" altLang="zh-CN" dirty="0"/>
              <a:t>bin</a:t>
            </a:r>
            <a:r>
              <a:rPr lang="zh-CN" altLang="en-US" dirty="0"/>
              <a:t> </a:t>
            </a:r>
            <a:r>
              <a:rPr lang="en-US" altLang="zh-CN" dirty="0"/>
              <a:t>protocol.</a:t>
            </a:r>
            <a:r>
              <a:rPr lang="zh-CN" altLang="en-US" dirty="0"/>
              <a:t> </a:t>
            </a:r>
            <a:r>
              <a:rPr lang="en-US" altLang="zh-CN" dirty="0"/>
              <a:t>The</a:t>
            </a:r>
            <a:r>
              <a:rPr lang="zh-CN" altLang="en-US" dirty="0"/>
              <a:t> </a:t>
            </a:r>
            <a:r>
              <a:rPr lang="en-US" altLang="zh-CN" dirty="0"/>
              <a:t>only</a:t>
            </a:r>
            <a:r>
              <a:rPr lang="zh-CN" altLang="en-US" dirty="0"/>
              <a:t> </a:t>
            </a:r>
            <a:r>
              <a:rPr lang="en-US" altLang="zh-CN" dirty="0"/>
              <a:t>difference</a:t>
            </a:r>
            <a:r>
              <a:rPr lang="zh-CN" altLang="en-US" dirty="0"/>
              <a:t> </a:t>
            </a:r>
            <a:r>
              <a:rPr lang="en-US" altLang="zh-CN" dirty="0"/>
              <a:t>is</a:t>
            </a:r>
            <a:r>
              <a:rPr lang="zh-CN" altLang="en-US" dirty="0"/>
              <a:t> </a:t>
            </a:r>
            <a:r>
              <a:rPr lang="en-US" altLang="zh-CN" dirty="0"/>
              <a:t>that</a:t>
            </a:r>
            <a:r>
              <a:rPr lang="zh-CN" altLang="en-US" dirty="0"/>
              <a:t> </a:t>
            </a:r>
            <a:r>
              <a:rPr lang="en-US" altLang="zh-CN" dirty="0"/>
              <a:t>we</a:t>
            </a:r>
            <a:r>
              <a:rPr lang="zh-CN" altLang="en-US" dirty="0"/>
              <a:t> </a:t>
            </a:r>
            <a:r>
              <a:rPr lang="en-US" altLang="zh-CN" dirty="0"/>
              <a:t>stop</a:t>
            </a:r>
            <a:r>
              <a:rPr lang="zh-CN" altLang="en-US" dirty="0"/>
              <a:t> </a:t>
            </a:r>
            <a:r>
              <a:rPr lang="en-US" altLang="zh-CN" dirty="0"/>
              <a:t>early</a:t>
            </a:r>
            <a:r>
              <a:rPr lang="zh-CN" altLang="en-US" dirty="0"/>
              <a:t> </a:t>
            </a:r>
            <a:r>
              <a:rPr lang="en-US" altLang="zh-CN" dirty="0"/>
              <a:t>when</a:t>
            </a:r>
            <a:r>
              <a:rPr lang="zh-CN" altLang="en-US" dirty="0"/>
              <a:t> </a:t>
            </a:r>
            <a:r>
              <a:rPr lang="en-US" altLang="zh-CN" dirty="0"/>
              <a:t>the</a:t>
            </a:r>
            <a:r>
              <a:rPr lang="zh-CN" altLang="en-US" dirty="0"/>
              <a:t> </a:t>
            </a:r>
            <a:r>
              <a:rPr lang="en-US" altLang="zh-CN" dirty="0"/>
              <a:t>committee</a:t>
            </a:r>
            <a:r>
              <a:rPr lang="zh-CN" altLang="en-US" dirty="0"/>
              <a:t> </a:t>
            </a:r>
            <a:r>
              <a:rPr lang="en-US" altLang="zh-CN" dirty="0"/>
              <a:t>size</a:t>
            </a:r>
            <a:r>
              <a:rPr lang="zh-CN" altLang="en-US" dirty="0"/>
              <a:t> </a:t>
            </a:r>
            <a:r>
              <a:rPr lang="en-US" altLang="zh-CN" dirty="0"/>
              <a:t>is</a:t>
            </a:r>
            <a:r>
              <a:rPr lang="zh-CN" altLang="en-US" dirty="0"/>
              <a:t> </a:t>
            </a:r>
            <a:r>
              <a:rPr lang="en-US" altLang="zh-CN" dirty="0"/>
              <a:t>roughly</a:t>
            </a:r>
            <a:r>
              <a:rPr lang="zh-CN" altLang="en-US" dirty="0"/>
              <a:t> </a:t>
            </a:r>
            <a:r>
              <a:rPr lang="en-US" altLang="zh-CN" dirty="0"/>
              <a:t>2^log</a:t>
            </a:r>
            <a:r>
              <a:rPr lang="zh-CN" altLang="en-US" dirty="0"/>
              <a:t>*</a:t>
            </a:r>
            <a:r>
              <a:rPr lang="en-US" altLang="zh-CN" dirty="0"/>
              <a:t>n.</a:t>
            </a:r>
            <a:r>
              <a:rPr lang="zh-CN" altLang="en-US" dirty="0"/>
              <a:t> </a:t>
            </a:r>
            <a:r>
              <a:rPr lang="en-US" altLang="zh-CN" dirty="0"/>
              <a:t>We</a:t>
            </a:r>
            <a:r>
              <a:rPr lang="zh-CN" altLang="en-US" dirty="0"/>
              <a:t> </a:t>
            </a:r>
            <a:r>
              <a:rPr lang="en-US" altLang="zh-CN" dirty="0"/>
              <a:t>stop</a:t>
            </a:r>
            <a:r>
              <a:rPr lang="zh-CN" altLang="en-US" dirty="0"/>
              <a:t> </a:t>
            </a:r>
            <a:r>
              <a:rPr lang="en-US" altLang="zh-CN" dirty="0"/>
              <a:t>here</a:t>
            </a:r>
            <a:r>
              <a:rPr lang="zh-CN" altLang="en-US" dirty="0"/>
              <a:t> </a:t>
            </a:r>
            <a:r>
              <a:rPr lang="en-US" altLang="zh-CN" dirty="0"/>
              <a:t>and</a:t>
            </a:r>
            <a:r>
              <a:rPr lang="zh-CN" altLang="en-US" dirty="0"/>
              <a:t> </a:t>
            </a:r>
            <a:r>
              <a:rPr lang="en-US" altLang="zh-CN" dirty="0"/>
              <a:t>switch</a:t>
            </a:r>
            <a:r>
              <a:rPr lang="zh-CN" altLang="en-US" dirty="0"/>
              <a:t> </a:t>
            </a:r>
            <a:r>
              <a:rPr lang="en-US" altLang="zh-CN" dirty="0"/>
              <a:t>to</a:t>
            </a:r>
            <a:r>
              <a:rPr lang="zh-CN" altLang="en-US" dirty="0"/>
              <a:t> </a:t>
            </a:r>
            <a:r>
              <a:rPr lang="en-US" altLang="zh-CN" dirty="0"/>
              <a:t>the</a:t>
            </a:r>
            <a:r>
              <a:rPr lang="zh-CN" altLang="en-US" dirty="0"/>
              <a:t> </a:t>
            </a:r>
            <a:r>
              <a:rPr lang="en-US" altLang="zh-CN" dirty="0"/>
              <a:t>tournament</a:t>
            </a:r>
            <a:r>
              <a:rPr lang="zh-CN" altLang="en-US" dirty="0"/>
              <a:t> </a:t>
            </a:r>
            <a:r>
              <a:rPr lang="en-US" altLang="zh-CN" dirty="0"/>
              <a:t>tree</a:t>
            </a:r>
            <a:r>
              <a:rPr lang="zh-CN" altLang="en-US" dirty="0"/>
              <a:t> </a:t>
            </a:r>
            <a:r>
              <a:rPr lang="en-US" altLang="zh-CN" dirty="0"/>
              <a:t>protocol.</a:t>
            </a:r>
            <a:r>
              <a:rPr lang="zh-CN" altLang="en-US" dirty="0"/>
              <a:t> </a:t>
            </a:r>
            <a:endParaRPr lang="en-US" altLang="zh-CN" dirty="0"/>
          </a:p>
          <a:p>
            <a:r>
              <a:rPr lang="en-US" altLang="zh-CN" dirty="0"/>
              <a:t>I’ll</a:t>
            </a:r>
            <a:r>
              <a:rPr lang="zh-CN" altLang="en-US" dirty="0"/>
              <a:t> </a:t>
            </a:r>
            <a:r>
              <a:rPr lang="en-US" altLang="zh-CN" dirty="0"/>
              <a:t>explain</a:t>
            </a:r>
            <a:r>
              <a:rPr lang="zh-CN" altLang="en-US" dirty="0"/>
              <a:t> </a:t>
            </a:r>
            <a:r>
              <a:rPr lang="en-US" altLang="zh-CN" dirty="0"/>
              <a:t>the</a:t>
            </a:r>
            <a:r>
              <a:rPr lang="zh-CN" altLang="en-US" dirty="0"/>
              <a:t> </a:t>
            </a:r>
            <a:r>
              <a:rPr lang="en-US" altLang="zh-CN" dirty="0"/>
              <a:t>technical</a:t>
            </a:r>
            <a:r>
              <a:rPr lang="zh-CN" altLang="en-US" dirty="0"/>
              <a:t> </a:t>
            </a:r>
            <a:r>
              <a:rPr lang="en-US" altLang="zh-CN" dirty="0"/>
              <a:t>reason</a:t>
            </a:r>
            <a:r>
              <a:rPr lang="zh-CN" altLang="en-US" dirty="0"/>
              <a:t> </a:t>
            </a:r>
            <a:r>
              <a:rPr lang="en-US" altLang="zh-CN" dirty="0"/>
              <a:t>of</a:t>
            </a:r>
            <a:r>
              <a:rPr lang="zh-CN" altLang="en-US" dirty="0"/>
              <a:t> </a:t>
            </a:r>
            <a:r>
              <a:rPr lang="en-US" altLang="zh-CN" dirty="0"/>
              <a:t>stopping</a:t>
            </a:r>
            <a:r>
              <a:rPr lang="zh-CN" altLang="en-US" dirty="0"/>
              <a:t> </a:t>
            </a:r>
            <a:r>
              <a:rPr lang="en-US" altLang="zh-CN" dirty="0"/>
              <a:t>early</a:t>
            </a:r>
            <a:r>
              <a:rPr lang="zh-CN" altLang="en-US" dirty="0"/>
              <a:t> </a:t>
            </a:r>
            <a:r>
              <a:rPr lang="en-US" altLang="zh-CN" dirty="0"/>
              <a:t>and</a:t>
            </a:r>
            <a:r>
              <a:rPr lang="zh-CN" altLang="en-US" dirty="0"/>
              <a:t> </a:t>
            </a:r>
            <a:r>
              <a:rPr lang="en-US" altLang="zh-CN" dirty="0"/>
              <a:t>switch</a:t>
            </a:r>
            <a:r>
              <a:rPr lang="zh-CN" altLang="en-US" dirty="0"/>
              <a:t> </a:t>
            </a:r>
            <a:r>
              <a:rPr lang="en-US" altLang="zh-CN" dirty="0"/>
              <a:t>to</a:t>
            </a:r>
            <a:r>
              <a:rPr lang="zh-CN" altLang="en-US" dirty="0"/>
              <a:t> </a:t>
            </a:r>
            <a:r>
              <a:rPr lang="en-US" altLang="zh-CN" dirty="0"/>
              <a:t>tournament</a:t>
            </a:r>
            <a:r>
              <a:rPr lang="zh-CN" altLang="en-US" dirty="0"/>
              <a:t> </a:t>
            </a:r>
            <a:r>
              <a:rPr lang="en-US" altLang="zh-CN" dirty="0"/>
              <a:t>tree</a:t>
            </a:r>
            <a:r>
              <a:rPr lang="zh-CN" altLang="en-US" dirty="0"/>
              <a:t> </a:t>
            </a:r>
            <a:r>
              <a:rPr lang="en-US" altLang="zh-CN" dirty="0"/>
              <a:t>later.</a:t>
            </a:r>
          </a:p>
          <a:p>
            <a:endParaRPr lang="en-US" dirty="0"/>
          </a:p>
          <a:p>
            <a:r>
              <a:rPr lang="en-US" altLang="zh-CN" dirty="0"/>
              <a:t>In</a:t>
            </a:r>
            <a:r>
              <a:rPr lang="zh-CN" altLang="en-US" dirty="0"/>
              <a:t> </a:t>
            </a:r>
            <a:r>
              <a:rPr lang="en-US" altLang="zh-CN" dirty="0"/>
              <a:t>the</a:t>
            </a:r>
            <a:r>
              <a:rPr lang="zh-CN" altLang="en-US" dirty="0"/>
              <a:t> </a:t>
            </a:r>
            <a:r>
              <a:rPr lang="en-US" altLang="zh-CN" dirty="0"/>
              <a:t>strawman</a:t>
            </a:r>
            <a:r>
              <a:rPr lang="zh-CN" altLang="en-US" dirty="0"/>
              <a:t> </a:t>
            </a:r>
            <a:r>
              <a:rPr lang="en-US" altLang="zh-CN" dirty="0"/>
              <a:t>solution,</a:t>
            </a:r>
            <a:r>
              <a:rPr lang="zh-CN" altLang="en-US" dirty="0"/>
              <a:t> </a:t>
            </a:r>
            <a:r>
              <a:rPr lang="en-US" altLang="zh-CN" dirty="0"/>
              <a:t>we</a:t>
            </a:r>
            <a:r>
              <a:rPr lang="zh-CN" altLang="en-US" dirty="0"/>
              <a:t> </a:t>
            </a:r>
            <a:r>
              <a:rPr lang="en-US" altLang="zh-CN" dirty="0"/>
              <a:t>run</a:t>
            </a:r>
            <a:r>
              <a:rPr lang="zh-CN" altLang="en-US" dirty="0"/>
              <a:t> </a:t>
            </a:r>
            <a:r>
              <a:rPr lang="en-US" altLang="zh-CN" dirty="0"/>
              <a:t>no</a:t>
            </a:r>
            <a:r>
              <a:rPr lang="zh-CN" altLang="en-US" dirty="0"/>
              <a:t> </a:t>
            </a:r>
            <a:r>
              <a:rPr lang="en-US" altLang="zh-CN" dirty="0"/>
              <a:t>more</a:t>
            </a:r>
            <a:r>
              <a:rPr lang="zh-CN" altLang="en-US" dirty="0"/>
              <a:t> </a:t>
            </a:r>
            <a:r>
              <a:rPr lang="en-US" altLang="zh-CN" dirty="0"/>
              <a:t>than</a:t>
            </a:r>
            <a:r>
              <a:rPr lang="zh-CN" altLang="en-US" dirty="0"/>
              <a:t> </a:t>
            </a:r>
            <a:r>
              <a:rPr lang="en-US" altLang="zh-CN" dirty="0"/>
              <a:t>log</a:t>
            </a:r>
            <a:r>
              <a:rPr lang="zh-CN" altLang="en-US" dirty="0"/>
              <a:t>*</a:t>
            </a:r>
            <a:r>
              <a:rPr lang="en-US" altLang="zh-CN" dirty="0"/>
              <a:t>n</a:t>
            </a:r>
            <a:r>
              <a:rPr lang="zh-CN" altLang="en-US" dirty="0"/>
              <a:t> </a:t>
            </a:r>
            <a:r>
              <a:rPr lang="en-US" altLang="zh-CN" dirty="0"/>
              <a:t>number</a:t>
            </a:r>
            <a:r>
              <a:rPr lang="zh-CN" altLang="en-US" dirty="0"/>
              <a:t> </a:t>
            </a:r>
            <a:r>
              <a:rPr lang="en-US" altLang="zh-CN" dirty="0"/>
              <a:t>of</a:t>
            </a:r>
            <a:r>
              <a:rPr lang="zh-CN" altLang="en-US" dirty="0"/>
              <a:t> </a:t>
            </a:r>
            <a:r>
              <a:rPr lang="en-US" altLang="zh-CN" dirty="0"/>
              <a:t>committee</a:t>
            </a:r>
            <a:r>
              <a:rPr lang="zh-CN" altLang="en-US" dirty="0"/>
              <a:t> </a:t>
            </a:r>
            <a:r>
              <a:rPr lang="en-US" altLang="zh-CN" dirty="0"/>
              <a:t>election</a:t>
            </a:r>
            <a:r>
              <a:rPr lang="zh-CN" altLang="en-US" dirty="0"/>
              <a:t> </a:t>
            </a:r>
            <a:r>
              <a:rPr lang="en-US" altLang="zh-CN" dirty="0"/>
              <a:t>and</a:t>
            </a:r>
            <a:r>
              <a:rPr lang="zh-CN" altLang="en-US" dirty="0"/>
              <a:t> </a:t>
            </a:r>
            <a:r>
              <a:rPr lang="en-US" altLang="zh-CN" dirty="0"/>
              <a:t>a</a:t>
            </a:r>
            <a:r>
              <a:rPr lang="zh-CN" altLang="en-US" dirty="0"/>
              <a:t> </a:t>
            </a:r>
            <a:r>
              <a:rPr lang="en-US" altLang="zh-CN" dirty="0"/>
              <a:t>log</a:t>
            </a:r>
            <a:r>
              <a:rPr lang="zh-CN" altLang="en-US" dirty="0"/>
              <a:t>*</a:t>
            </a:r>
            <a:r>
              <a:rPr lang="en-US" altLang="zh-CN" dirty="0"/>
              <a:t>n</a:t>
            </a:r>
            <a:r>
              <a:rPr lang="zh-CN" altLang="en-US" dirty="0"/>
              <a:t> </a:t>
            </a:r>
            <a:r>
              <a:rPr lang="en-US" altLang="zh-CN" dirty="0"/>
              <a:t>round</a:t>
            </a:r>
            <a:r>
              <a:rPr lang="zh-CN" altLang="en-US" dirty="0"/>
              <a:t> </a:t>
            </a:r>
            <a:r>
              <a:rPr lang="en-US" altLang="zh-CN" dirty="0"/>
              <a:t>of</a:t>
            </a:r>
            <a:r>
              <a:rPr lang="zh-CN" altLang="en-US" dirty="0"/>
              <a:t> </a:t>
            </a:r>
            <a:r>
              <a:rPr lang="en-US" altLang="zh-CN" dirty="0" err="1"/>
              <a:t>touanrment</a:t>
            </a:r>
            <a:r>
              <a:rPr lang="zh-CN" altLang="en-US" dirty="0"/>
              <a:t> </a:t>
            </a:r>
            <a:r>
              <a:rPr lang="en-US" altLang="zh-CN" dirty="0"/>
              <a:t>tree</a:t>
            </a:r>
            <a:r>
              <a:rPr lang="zh-CN" altLang="en-US" dirty="0"/>
              <a:t> </a:t>
            </a:r>
            <a:r>
              <a:rPr lang="en-US" altLang="zh-CN" dirty="0"/>
              <a:t>protocol.</a:t>
            </a:r>
            <a:endParaRPr lang="en-US" dirty="0"/>
          </a:p>
          <a:p>
            <a:r>
              <a:rPr lang="en-US" altLang="zh-CN" dirty="0"/>
              <a:t>So</a:t>
            </a:r>
            <a:r>
              <a:rPr lang="zh-CN" altLang="en-US" dirty="0"/>
              <a:t> </a:t>
            </a:r>
            <a:r>
              <a:rPr lang="en-US" altLang="zh-CN" dirty="0"/>
              <a:t>in</a:t>
            </a:r>
            <a:r>
              <a:rPr lang="zh-CN" altLang="en-US" dirty="0"/>
              <a:t> </a:t>
            </a:r>
            <a:r>
              <a:rPr lang="en-US" altLang="zh-CN" dirty="0"/>
              <a:t>total,</a:t>
            </a:r>
            <a:r>
              <a:rPr lang="zh-CN" altLang="en-US" dirty="0"/>
              <a:t> </a:t>
            </a:r>
            <a:r>
              <a:rPr lang="en-US" altLang="zh-CN" dirty="0"/>
              <a:t>the</a:t>
            </a:r>
            <a:r>
              <a:rPr lang="zh-CN" altLang="en-US" dirty="0"/>
              <a:t> </a:t>
            </a:r>
            <a:r>
              <a:rPr lang="en-US" altLang="zh-CN" dirty="0"/>
              <a:t>round</a:t>
            </a:r>
            <a:r>
              <a:rPr lang="zh-CN" altLang="en-US" dirty="0"/>
              <a:t> </a:t>
            </a:r>
            <a:r>
              <a:rPr lang="en-US" altLang="zh-CN" dirty="0"/>
              <a:t>complexity</a:t>
            </a:r>
            <a:r>
              <a:rPr lang="zh-CN" altLang="en-US" dirty="0"/>
              <a:t> </a:t>
            </a:r>
            <a:r>
              <a:rPr lang="en-US" altLang="zh-CN" dirty="0"/>
              <a:t>is</a:t>
            </a:r>
            <a:r>
              <a:rPr lang="zh-CN" altLang="en-US" dirty="0"/>
              <a:t> </a:t>
            </a:r>
            <a:r>
              <a:rPr lang="en-US" altLang="zh-CN" dirty="0"/>
              <a:t>log</a:t>
            </a:r>
            <a:r>
              <a:rPr lang="zh-CN" altLang="en-US" dirty="0"/>
              <a:t>*</a:t>
            </a:r>
            <a:r>
              <a:rPr lang="en-US" altLang="zh-CN" dirty="0"/>
              <a:t>n.</a:t>
            </a:r>
          </a:p>
        </p:txBody>
      </p:sp>
      <p:sp>
        <p:nvSpPr>
          <p:cNvPr id="4" name="Slide Number Placeholder 3"/>
          <p:cNvSpPr>
            <a:spLocks noGrp="1"/>
          </p:cNvSpPr>
          <p:nvPr>
            <p:ph type="sldNum" sz="quarter" idx="5"/>
          </p:nvPr>
        </p:nvSpPr>
        <p:spPr/>
        <p:txBody>
          <a:bodyPr/>
          <a:lstStyle/>
          <a:p>
            <a:fld id="{715DE82A-0ACD-8444-AD40-BBD12700EFC1}" type="slidenum">
              <a:rPr lang="en-US" smtClean="0"/>
              <a:t>21</a:t>
            </a:fld>
            <a:endParaRPr lang="en-US"/>
          </a:p>
        </p:txBody>
      </p:sp>
    </p:spTree>
    <p:extLst>
      <p:ext uri="{BB962C8B-B14F-4D97-AF65-F5344CB8AC3E}">
        <p14:creationId xmlns:p14="http://schemas.microsoft.com/office/powerpoint/2010/main" val="20090950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Now</a:t>
            </a:r>
            <a:r>
              <a:rPr lang="zh-CN" altLang="en-US" dirty="0"/>
              <a:t> </a:t>
            </a:r>
            <a:r>
              <a:rPr lang="en-US" altLang="zh-CN" dirty="0"/>
              <a:t>the</a:t>
            </a:r>
            <a:r>
              <a:rPr lang="zh-CN" altLang="en-US" dirty="0"/>
              <a:t> </a:t>
            </a:r>
            <a:r>
              <a:rPr lang="en-US" altLang="zh-CN" dirty="0"/>
              <a:t>remaining</a:t>
            </a:r>
            <a:r>
              <a:rPr lang="zh-CN" altLang="en-US" dirty="0"/>
              <a:t> </a:t>
            </a:r>
            <a:r>
              <a:rPr lang="en-US" altLang="zh-CN" dirty="0"/>
              <a:t>thing</a:t>
            </a:r>
            <a:r>
              <a:rPr lang="zh-CN" altLang="en-US" dirty="0"/>
              <a:t> </a:t>
            </a:r>
            <a:r>
              <a:rPr lang="en-US" altLang="zh-CN" dirty="0"/>
              <a:t>is</a:t>
            </a:r>
            <a:r>
              <a:rPr lang="zh-CN" altLang="en-US" dirty="0"/>
              <a:t> </a:t>
            </a:r>
            <a:r>
              <a:rPr lang="en-US" altLang="zh-CN" dirty="0"/>
              <a:t>how</a:t>
            </a:r>
            <a:r>
              <a:rPr lang="zh-CN" altLang="en-US" dirty="0"/>
              <a:t> </a:t>
            </a:r>
            <a:r>
              <a:rPr lang="en-US" altLang="zh-CN" dirty="0"/>
              <a:t>we</a:t>
            </a:r>
            <a:r>
              <a:rPr lang="zh-CN" altLang="en-US" dirty="0"/>
              <a:t> </a:t>
            </a:r>
            <a:r>
              <a:rPr lang="en-US" altLang="zh-CN" dirty="0"/>
              <a:t>do</a:t>
            </a:r>
            <a:r>
              <a:rPr lang="zh-CN" altLang="en-US" dirty="0"/>
              <a:t> </a:t>
            </a:r>
            <a:r>
              <a:rPr lang="en-US" altLang="zh-CN" dirty="0"/>
              <a:t>the</a:t>
            </a:r>
            <a:r>
              <a:rPr lang="zh-CN" altLang="en-US" dirty="0"/>
              <a:t> </a:t>
            </a:r>
            <a:r>
              <a:rPr lang="en-US" altLang="zh-CN" dirty="0"/>
              <a:t>committee</a:t>
            </a:r>
            <a:r>
              <a:rPr lang="zh-CN" altLang="en-US" dirty="0"/>
              <a:t> </a:t>
            </a:r>
            <a:r>
              <a:rPr lang="en-US" altLang="zh-CN" dirty="0"/>
              <a:t>election.</a:t>
            </a:r>
          </a:p>
          <a:p>
            <a:r>
              <a:rPr lang="en-US" altLang="zh-CN" dirty="0"/>
              <a:t>As</a:t>
            </a:r>
            <a:r>
              <a:rPr lang="zh-CN" altLang="en-US" dirty="0"/>
              <a:t> </a:t>
            </a:r>
            <a:r>
              <a:rPr lang="en-US" altLang="zh-CN" dirty="0"/>
              <a:t>long</a:t>
            </a:r>
            <a:r>
              <a:rPr lang="zh-CN" altLang="en-US" dirty="0"/>
              <a:t> </a:t>
            </a:r>
            <a:r>
              <a:rPr lang="en-US" altLang="zh-CN" dirty="0"/>
              <a:t>as</a:t>
            </a:r>
            <a:r>
              <a:rPr lang="zh-CN" altLang="en-US" dirty="0"/>
              <a:t> </a:t>
            </a:r>
            <a:r>
              <a:rPr lang="en-US" altLang="zh-CN" dirty="0"/>
              <a:t>the</a:t>
            </a:r>
            <a:r>
              <a:rPr lang="zh-CN" altLang="en-US" dirty="0"/>
              <a:t> </a:t>
            </a:r>
            <a:r>
              <a:rPr lang="en-US" altLang="zh-CN" dirty="0"/>
              <a:t>committee election satisfies game theoretic fairness, then</a:t>
            </a:r>
            <a:r>
              <a:rPr lang="zh-CN" altLang="en-US" dirty="0"/>
              <a:t> </a:t>
            </a:r>
            <a:r>
              <a:rPr lang="en-US" altLang="zh-CN" dirty="0"/>
              <a:t>the</a:t>
            </a:r>
            <a:r>
              <a:rPr lang="zh-CN" altLang="en-US" dirty="0"/>
              <a:t> </a:t>
            </a:r>
            <a:r>
              <a:rPr lang="en-US" altLang="zh-CN" dirty="0"/>
              <a:t>final</a:t>
            </a:r>
            <a:r>
              <a:rPr lang="zh-CN" altLang="en-US" dirty="0"/>
              <a:t> </a:t>
            </a:r>
            <a:r>
              <a:rPr lang="en-US" altLang="zh-CN" dirty="0"/>
              <a:t>leader</a:t>
            </a:r>
            <a:r>
              <a:rPr lang="zh-CN" altLang="en-US" dirty="0"/>
              <a:t> </a:t>
            </a:r>
            <a:r>
              <a:rPr lang="en-US" altLang="zh-CN" dirty="0"/>
              <a:t>election</a:t>
            </a:r>
            <a:r>
              <a:rPr lang="zh-CN" altLang="en-US" dirty="0"/>
              <a:t> </a:t>
            </a:r>
            <a:r>
              <a:rPr lang="en-US" altLang="zh-CN" dirty="0"/>
              <a:t>protocol</a:t>
            </a:r>
            <a:r>
              <a:rPr lang="zh-CN" altLang="en-US" dirty="0"/>
              <a:t> </a:t>
            </a:r>
            <a:r>
              <a:rPr lang="en-US" altLang="zh-CN" dirty="0"/>
              <a:t>satisfies</a:t>
            </a:r>
            <a:r>
              <a:rPr lang="zh-CN" altLang="en-US" dirty="0"/>
              <a:t> </a:t>
            </a:r>
            <a:r>
              <a:rPr lang="en-US" altLang="zh-CN" dirty="0"/>
              <a:t>game</a:t>
            </a:r>
            <a:r>
              <a:rPr lang="zh-CN" altLang="en-US" dirty="0"/>
              <a:t> </a:t>
            </a:r>
            <a:r>
              <a:rPr lang="en-US" altLang="zh-CN" dirty="0"/>
              <a:t>theoretic</a:t>
            </a:r>
            <a:r>
              <a:rPr lang="zh-CN" altLang="en-US" dirty="0"/>
              <a:t> </a:t>
            </a:r>
            <a:r>
              <a:rPr lang="en-US" altLang="zh-CN" dirty="0"/>
              <a:t>fairness.</a:t>
            </a:r>
            <a:r>
              <a:rPr lang="zh-CN" altLang="en-US" dirty="0"/>
              <a:t> </a:t>
            </a:r>
            <a:endParaRPr lang="en-US" altLang="zh-CN" dirty="0"/>
          </a:p>
          <a:p>
            <a:endParaRPr lang="en-US" altLang="zh-CN" dirty="0"/>
          </a:p>
          <a:p>
            <a:r>
              <a:rPr lang="en-US" altLang="zh-CN" dirty="0"/>
              <a:t>i.e.,</a:t>
            </a:r>
            <a:r>
              <a:rPr lang="zh-CN" altLang="en-US" dirty="0"/>
              <a:t> </a:t>
            </a:r>
            <a:r>
              <a:rPr lang="en-US" altLang="zh-CN" dirty="0"/>
              <a:t>a</a:t>
            </a:r>
            <a:r>
              <a:rPr lang="zh-CN" altLang="en-US" dirty="0"/>
              <a:t> </a:t>
            </a:r>
            <a:r>
              <a:rPr lang="en-US" altLang="zh-CN" dirty="0"/>
              <a:t>coalition</a:t>
            </a:r>
            <a:r>
              <a:rPr lang="zh-CN" altLang="en-US" dirty="0"/>
              <a:t> </a:t>
            </a:r>
            <a:r>
              <a:rPr lang="en-US" altLang="zh-CN" dirty="0"/>
              <a:t>cannot</a:t>
            </a:r>
            <a:r>
              <a:rPr lang="zh-CN" altLang="en-US" dirty="0"/>
              <a:t> </a:t>
            </a:r>
            <a:r>
              <a:rPr lang="en-US" altLang="zh-CN" dirty="0"/>
              <a:t>increase</a:t>
            </a:r>
            <a:r>
              <a:rPr lang="zh-CN" altLang="en-US" dirty="0"/>
              <a:t> </a:t>
            </a:r>
            <a:r>
              <a:rPr lang="en-US" altLang="zh-CN" dirty="0"/>
              <a:t>its</a:t>
            </a:r>
            <a:r>
              <a:rPr lang="zh-CN" altLang="en-US" dirty="0"/>
              <a:t> </a:t>
            </a:r>
            <a:r>
              <a:rPr lang="en-US" altLang="zh-CN" dirty="0"/>
              <a:t>probability</a:t>
            </a:r>
            <a:r>
              <a:rPr lang="zh-CN" altLang="en-US" dirty="0"/>
              <a:t> </a:t>
            </a:r>
            <a:r>
              <a:rPr lang="en-US" altLang="zh-CN" dirty="0"/>
              <a:t>of</a:t>
            </a:r>
            <a:r>
              <a:rPr lang="zh-CN" altLang="en-US" dirty="0"/>
              <a:t> </a:t>
            </a:r>
            <a:r>
              <a:rPr lang="en-US" altLang="zh-CN" dirty="0"/>
              <a:t>being</a:t>
            </a:r>
            <a:r>
              <a:rPr lang="zh-CN" altLang="en-US" dirty="0"/>
              <a:t> </a:t>
            </a:r>
            <a:r>
              <a:rPr lang="en-US" altLang="zh-CN" dirty="0"/>
              <a:t>elected</a:t>
            </a:r>
            <a:r>
              <a:rPr lang="zh-CN" altLang="en-US" dirty="0"/>
              <a:t> </a:t>
            </a:r>
            <a:r>
              <a:rPr lang="en-US" altLang="zh-CN" dirty="0"/>
              <a:t>into</a:t>
            </a:r>
            <a:r>
              <a:rPr lang="zh-CN" altLang="en-US" dirty="0"/>
              <a:t> </a:t>
            </a:r>
            <a:r>
              <a:rPr lang="en-US" altLang="zh-CN" dirty="0"/>
              <a:t>the</a:t>
            </a:r>
            <a:r>
              <a:rPr lang="zh-CN" altLang="en-US" dirty="0"/>
              <a:t> </a:t>
            </a:r>
            <a:r>
              <a:rPr lang="en-US" altLang="zh-CN" dirty="0"/>
              <a:t>committee</a:t>
            </a:r>
            <a:r>
              <a:rPr lang="zh-CN" altLang="en-US" dirty="0"/>
              <a:t> </a:t>
            </a:r>
            <a:r>
              <a:rPr lang="en-US" altLang="zh-CN" dirty="0"/>
              <a:t>and</a:t>
            </a:r>
            <a:r>
              <a:rPr lang="zh-CN" altLang="en-US" dirty="0"/>
              <a:t> </a:t>
            </a:r>
            <a:r>
              <a:rPr lang="en-US" altLang="zh-CN" dirty="0"/>
              <a:t>harm</a:t>
            </a:r>
            <a:r>
              <a:rPr lang="zh-CN" altLang="en-US" dirty="0"/>
              <a:t> </a:t>
            </a:r>
            <a:r>
              <a:rPr lang="en-US" altLang="zh-CN" dirty="0"/>
              <a:t>the</a:t>
            </a:r>
            <a:r>
              <a:rPr lang="zh-CN" altLang="en-US" dirty="0"/>
              <a:t> </a:t>
            </a:r>
            <a:r>
              <a:rPr lang="en-US" altLang="zh-CN" dirty="0"/>
              <a:t>probability</a:t>
            </a:r>
            <a:r>
              <a:rPr lang="zh-CN" altLang="en-US" dirty="0"/>
              <a:t> </a:t>
            </a:r>
            <a:r>
              <a:rPr lang="en-US" altLang="zh-CN" dirty="0"/>
              <a:t>of</a:t>
            </a:r>
            <a:r>
              <a:rPr lang="zh-CN" altLang="en-US" dirty="0"/>
              <a:t> </a:t>
            </a:r>
            <a:r>
              <a:rPr lang="en-US" altLang="zh-CN" dirty="0"/>
              <a:t>an</a:t>
            </a:r>
            <a:r>
              <a:rPr lang="zh-CN" altLang="en-US" dirty="0"/>
              <a:t> </a:t>
            </a:r>
            <a:r>
              <a:rPr lang="en-US" altLang="zh-CN" dirty="0"/>
              <a:t>honest</a:t>
            </a:r>
            <a:r>
              <a:rPr lang="zh-CN" altLang="en-US" dirty="0"/>
              <a:t> </a:t>
            </a:r>
            <a:r>
              <a:rPr lang="en-US" altLang="zh-CN" dirty="0"/>
              <a:t>player</a:t>
            </a:r>
            <a:r>
              <a:rPr lang="zh-CN" altLang="en-US" dirty="0"/>
              <a:t> </a:t>
            </a:r>
            <a:r>
              <a:rPr lang="en-US" altLang="zh-CN" dirty="0"/>
              <a:t>being</a:t>
            </a:r>
            <a:r>
              <a:rPr lang="zh-CN" altLang="en-US" dirty="0"/>
              <a:t> </a:t>
            </a:r>
            <a:r>
              <a:rPr lang="en-US" altLang="zh-CN" dirty="0"/>
              <a:t>elected</a:t>
            </a:r>
            <a:r>
              <a:rPr lang="zh-CN" altLang="en-US" dirty="0"/>
              <a:t> </a:t>
            </a:r>
            <a:r>
              <a:rPr lang="en-US" altLang="zh-CN" dirty="0"/>
              <a:t>into</a:t>
            </a:r>
            <a:r>
              <a:rPr lang="zh-CN" altLang="en-US" dirty="0"/>
              <a:t> </a:t>
            </a:r>
            <a:r>
              <a:rPr lang="en-US" altLang="zh-CN" dirty="0"/>
              <a:t>the</a:t>
            </a:r>
            <a:r>
              <a:rPr lang="zh-CN" altLang="en-US" dirty="0"/>
              <a:t> </a:t>
            </a:r>
            <a:r>
              <a:rPr lang="en-US" altLang="zh-CN" dirty="0"/>
              <a:t>committee</a:t>
            </a:r>
            <a:r>
              <a:rPr lang="zh-CN" altLang="en-US" dirty="0"/>
              <a:t> </a:t>
            </a:r>
            <a:r>
              <a:rPr lang="en-US" altLang="zh-CN" dirty="0"/>
              <a:t>by</a:t>
            </a:r>
            <a:r>
              <a:rPr lang="zh-CN" altLang="en-US" dirty="0"/>
              <a:t> </a:t>
            </a:r>
            <a:r>
              <a:rPr lang="en-US" altLang="zh-CN" dirty="0"/>
              <a:t>too</a:t>
            </a:r>
            <a:r>
              <a:rPr lang="zh-CN" altLang="en-US" dirty="0"/>
              <a:t> </a:t>
            </a:r>
            <a:r>
              <a:rPr lang="en-US" altLang="zh-CN" dirty="0"/>
              <a:t>much.</a:t>
            </a:r>
          </a:p>
          <a:p>
            <a:endParaRPr lang="en-US" altLang="zh-CN" dirty="0"/>
          </a:p>
          <a:p>
            <a:r>
              <a:rPr lang="en-US" altLang="zh-CN" dirty="0"/>
              <a:t>From</a:t>
            </a:r>
            <a:r>
              <a:rPr lang="zh-CN" altLang="en-US" dirty="0"/>
              <a:t> </a:t>
            </a:r>
            <a:r>
              <a:rPr lang="en-US" altLang="zh-CN" dirty="0"/>
              <a:t>now</a:t>
            </a:r>
            <a:r>
              <a:rPr lang="zh-CN" altLang="en-US" dirty="0"/>
              <a:t> </a:t>
            </a:r>
            <a:r>
              <a:rPr lang="en-US" altLang="zh-CN" dirty="0"/>
              <a:t>on</a:t>
            </a:r>
            <a:r>
              <a:rPr lang="zh-CN" altLang="en-US" dirty="0"/>
              <a:t> </a:t>
            </a:r>
            <a:r>
              <a:rPr lang="en-US" altLang="zh-CN" dirty="0"/>
              <a:t>we</a:t>
            </a:r>
            <a:r>
              <a:rPr lang="zh-CN" altLang="en-US" dirty="0"/>
              <a:t> </a:t>
            </a:r>
            <a:r>
              <a:rPr lang="en-US" altLang="zh-CN" dirty="0"/>
              <a:t>will</a:t>
            </a:r>
            <a:r>
              <a:rPr lang="zh-CN" altLang="en-US" dirty="0"/>
              <a:t> </a:t>
            </a:r>
            <a:r>
              <a:rPr lang="en-US" altLang="zh-CN" dirty="0"/>
              <a:t>just</a:t>
            </a:r>
            <a:r>
              <a:rPr lang="zh-CN" altLang="en-US" dirty="0"/>
              <a:t> </a:t>
            </a:r>
            <a:r>
              <a:rPr lang="en-US" altLang="zh-CN" dirty="0"/>
              <a:t>focus</a:t>
            </a:r>
            <a:r>
              <a:rPr lang="zh-CN" altLang="en-US" dirty="0"/>
              <a:t> </a:t>
            </a:r>
            <a:r>
              <a:rPr lang="en-US" altLang="zh-CN" dirty="0"/>
              <a:t>on</a:t>
            </a:r>
            <a:r>
              <a:rPr lang="zh-CN" altLang="en-US" dirty="0"/>
              <a:t> </a:t>
            </a:r>
            <a:r>
              <a:rPr lang="en-US" altLang="zh-CN" dirty="0"/>
              <a:t>this</a:t>
            </a:r>
            <a:r>
              <a:rPr lang="zh-CN" altLang="en-US" dirty="0"/>
              <a:t> </a:t>
            </a:r>
            <a:r>
              <a:rPr lang="en-US" altLang="zh-CN" dirty="0"/>
              <a:t>one</a:t>
            </a:r>
            <a:r>
              <a:rPr lang="zh-CN" altLang="en-US" dirty="0"/>
              <a:t> </a:t>
            </a:r>
            <a:r>
              <a:rPr lang="en-US" altLang="zh-CN" dirty="0"/>
              <a:t>step</a:t>
            </a:r>
            <a:r>
              <a:rPr lang="zh-CN" altLang="en-US" dirty="0"/>
              <a:t> </a:t>
            </a:r>
            <a:r>
              <a:rPr lang="en-US" altLang="zh-CN" dirty="0"/>
              <a:t>of</a:t>
            </a:r>
            <a:r>
              <a:rPr lang="zh-CN" altLang="en-US" dirty="0"/>
              <a:t> </a:t>
            </a:r>
            <a:r>
              <a:rPr lang="en-US" altLang="zh-CN" dirty="0"/>
              <a:t>committee</a:t>
            </a:r>
            <a:r>
              <a:rPr lang="zh-CN" altLang="en-US" dirty="0"/>
              <a:t> </a:t>
            </a:r>
            <a:r>
              <a:rPr lang="en-US" altLang="zh-CN" dirty="0"/>
              <a:t>election.</a:t>
            </a:r>
          </a:p>
        </p:txBody>
      </p:sp>
      <p:sp>
        <p:nvSpPr>
          <p:cNvPr id="4" name="Slide Number Placeholder 3"/>
          <p:cNvSpPr>
            <a:spLocks noGrp="1"/>
          </p:cNvSpPr>
          <p:nvPr>
            <p:ph type="sldNum" sz="quarter" idx="5"/>
          </p:nvPr>
        </p:nvSpPr>
        <p:spPr/>
        <p:txBody>
          <a:bodyPr/>
          <a:lstStyle/>
          <a:p>
            <a:fld id="{715DE82A-0ACD-8444-AD40-BBD12700EFC1}" type="slidenum">
              <a:rPr lang="en-US" smtClean="0"/>
              <a:t>22</a:t>
            </a:fld>
            <a:endParaRPr lang="en-US"/>
          </a:p>
        </p:txBody>
      </p:sp>
    </p:spTree>
    <p:extLst>
      <p:ext uri="{BB962C8B-B14F-4D97-AF65-F5344CB8AC3E}">
        <p14:creationId xmlns:p14="http://schemas.microsoft.com/office/powerpoint/2010/main" val="35175434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Suppose</a:t>
            </a:r>
            <a:r>
              <a:rPr lang="zh-CN" altLang="en-US" dirty="0"/>
              <a:t> </a:t>
            </a:r>
            <a:r>
              <a:rPr lang="en-US" altLang="zh-CN" dirty="0"/>
              <a:t>we</a:t>
            </a:r>
            <a:r>
              <a:rPr lang="zh-CN" altLang="en-US" dirty="0"/>
              <a:t> </a:t>
            </a:r>
            <a:r>
              <a:rPr lang="en-US" altLang="zh-CN" dirty="0"/>
              <a:t>want</a:t>
            </a:r>
            <a:r>
              <a:rPr lang="zh-CN" altLang="en-US" dirty="0"/>
              <a:t> </a:t>
            </a:r>
            <a:r>
              <a:rPr lang="en-US" altLang="zh-CN" dirty="0"/>
              <a:t>to</a:t>
            </a:r>
            <a:r>
              <a:rPr lang="zh-CN" altLang="en-US" dirty="0"/>
              <a:t> </a:t>
            </a:r>
            <a:r>
              <a:rPr lang="en-US" altLang="zh-CN" dirty="0"/>
              <a:t>elect</a:t>
            </a:r>
            <a:r>
              <a:rPr lang="zh-CN" altLang="en-US" dirty="0"/>
              <a:t> </a:t>
            </a:r>
            <a:r>
              <a:rPr lang="en-US" altLang="zh-CN" dirty="0"/>
              <a:t>a</a:t>
            </a:r>
            <a:r>
              <a:rPr lang="zh-CN" altLang="en-US" dirty="0"/>
              <a:t> </a:t>
            </a:r>
            <a:r>
              <a:rPr lang="en-US" altLang="zh-CN" dirty="0"/>
              <a:t>committee</a:t>
            </a:r>
            <a:r>
              <a:rPr lang="zh-CN" altLang="en-US" dirty="0"/>
              <a:t> </a:t>
            </a:r>
            <a:r>
              <a:rPr lang="en-US" altLang="zh-CN" dirty="0"/>
              <a:t>of</a:t>
            </a:r>
            <a:r>
              <a:rPr lang="zh-CN" altLang="en-US" dirty="0"/>
              <a:t> </a:t>
            </a:r>
            <a:r>
              <a:rPr lang="en-US" altLang="zh-CN" dirty="0"/>
              <a:t>size</a:t>
            </a:r>
            <a:r>
              <a:rPr lang="zh-CN" altLang="en-US" dirty="0"/>
              <a:t> </a:t>
            </a:r>
            <a:r>
              <a:rPr lang="en-US" altLang="zh-CN" dirty="0"/>
              <a:t>at</a:t>
            </a:r>
            <a:r>
              <a:rPr lang="zh-CN" altLang="en-US" dirty="0"/>
              <a:t> </a:t>
            </a:r>
            <a:r>
              <a:rPr lang="en-US" altLang="zh-CN" dirty="0"/>
              <a:t>most</a:t>
            </a:r>
            <a:r>
              <a:rPr lang="zh-CN" altLang="en-US" dirty="0"/>
              <a:t> </a:t>
            </a:r>
            <a:r>
              <a:rPr lang="en-US" altLang="zh-CN" dirty="0"/>
              <a:t>c</a:t>
            </a:r>
            <a:r>
              <a:rPr lang="zh-CN" altLang="en-US" dirty="0"/>
              <a:t> </a:t>
            </a:r>
            <a:r>
              <a:rPr lang="en-US" altLang="zh-CN" dirty="0"/>
              <a:t>from</a:t>
            </a:r>
            <a:r>
              <a:rPr lang="zh-CN" altLang="en-US" dirty="0"/>
              <a:t> </a:t>
            </a:r>
            <a:r>
              <a:rPr lang="en-US" altLang="zh-CN" dirty="0"/>
              <a:t>n</a:t>
            </a:r>
            <a:r>
              <a:rPr lang="zh-CN" altLang="en-US" dirty="0"/>
              <a:t> </a:t>
            </a:r>
            <a:r>
              <a:rPr lang="en-US" altLang="zh-CN" dirty="0"/>
              <a:t>players,</a:t>
            </a:r>
            <a:r>
              <a:rPr lang="zh-CN" altLang="en-US" dirty="0"/>
              <a:t> </a:t>
            </a:r>
            <a:r>
              <a:rPr lang="en-US" altLang="zh-CN" dirty="0"/>
              <a:t>where</a:t>
            </a:r>
            <a:r>
              <a:rPr lang="zh-CN" altLang="en-US" dirty="0"/>
              <a:t> </a:t>
            </a:r>
            <a:r>
              <a:rPr lang="en-US" altLang="zh-CN" dirty="0"/>
              <a:t>the</a:t>
            </a:r>
            <a:r>
              <a:rPr lang="zh-CN" altLang="en-US" dirty="0"/>
              <a:t> </a:t>
            </a:r>
            <a:r>
              <a:rPr lang="en-US" altLang="zh-CN" dirty="0"/>
              <a:t>orange</a:t>
            </a:r>
            <a:r>
              <a:rPr lang="zh-CN" altLang="en-US" dirty="0"/>
              <a:t> </a:t>
            </a:r>
            <a:r>
              <a:rPr lang="en-US" altLang="zh-CN" dirty="0"/>
              <a:t>players</a:t>
            </a:r>
            <a:r>
              <a:rPr lang="zh-CN" altLang="en-US" dirty="0"/>
              <a:t> </a:t>
            </a:r>
            <a:r>
              <a:rPr lang="en-US" altLang="zh-CN" dirty="0"/>
              <a:t>are</a:t>
            </a:r>
            <a:r>
              <a:rPr lang="zh-CN" altLang="en-US" dirty="0"/>
              <a:t> </a:t>
            </a:r>
            <a:r>
              <a:rPr lang="en-US" altLang="zh-CN" dirty="0"/>
              <a:t>corrupted</a:t>
            </a:r>
            <a:r>
              <a:rPr lang="zh-CN" altLang="en-US" dirty="0"/>
              <a:t> </a:t>
            </a:r>
            <a:r>
              <a:rPr lang="en-US" altLang="zh-CN" dirty="0"/>
              <a:t>players</a:t>
            </a:r>
            <a:r>
              <a:rPr lang="zh-CN" altLang="en-US" dirty="0"/>
              <a:t> </a:t>
            </a:r>
            <a:r>
              <a:rPr lang="en-US" altLang="zh-CN" dirty="0"/>
              <a:t>and</a:t>
            </a:r>
            <a:r>
              <a:rPr lang="zh-CN" altLang="en-US" dirty="0"/>
              <a:t> </a:t>
            </a:r>
            <a:r>
              <a:rPr lang="en-US" altLang="zh-CN" dirty="0"/>
              <a:t>gray</a:t>
            </a:r>
            <a:r>
              <a:rPr lang="zh-CN" altLang="en-US" dirty="0"/>
              <a:t> </a:t>
            </a:r>
            <a:r>
              <a:rPr lang="en-US" altLang="zh-CN" dirty="0"/>
              <a:t>players</a:t>
            </a:r>
            <a:r>
              <a:rPr lang="zh-CN" altLang="en-US" dirty="0"/>
              <a:t> </a:t>
            </a:r>
            <a:r>
              <a:rPr lang="en-US" altLang="zh-CN" dirty="0"/>
              <a:t>are</a:t>
            </a:r>
            <a:r>
              <a:rPr lang="zh-CN" altLang="en-US" dirty="0"/>
              <a:t> </a:t>
            </a:r>
            <a:r>
              <a:rPr lang="en-US" altLang="zh-CN" dirty="0"/>
              <a:t>honest.</a:t>
            </a:r>
            <a:r>
              <a:rPr lang="zh-CN" altLang="en-US" dirty="0"/>
              <a:t> </a:t>
            </a:r>
            <a:r>
              <a:rPr lang="en-US" altLang="zh-CN" dirty="0"/>
              <a:t>Which</a:t>
            </a:r>
            <a:r>
              <a:rPr lang="zh-CN" altLang="en-US" dirty="0"/>
              <a:t> </a:t>
            </a:r>
            <a:r>
              <a:rPr lang="en-US" altLang="zh-CN" dirty="0"/>
              <a:t>is</a:t>
            </a:r>
            <a:r>
              <a:rPr lang="zh-CN" altLang="en-US" dirty="0"/>
              <a:t> </a:t>
            </a:r>
            <a:r>
              <a:rPr lang="en-US" altLang="zh-CN" dirty="0"/>
              <a:t>polylog</a:t>
            </a:r>
            <a:r>
              <a:rPr lang="zh-CN" altLang="en-US" dirty="0"/>
              <a:t> </a:t>
            </a:r>
            <a:r>
              <a:rPr lang="en-US" altLang="zh-CN" dirty="0"/>
              <a:t>n</a:t>
            </a:r>
            <a:r>
              <a:rPr lang="zh-CN" altLang="en-US" dirty="0"/>
              <a:t> </a:t>
            </a:r>
            <a:r>
              <a:rPr lang="en-US" altLang="zh-CN" dirty="0"/>
              <a:t>in</a:t>
            </a:r>
            <a:r>
              <a:rPr lang="zh-CN" altLang="en-US" dirty="0"/>
              <a:t> </a:t>
            </a:r>
            <a:r>
              <a:rPr lang="en-US" altLang="zh-CN" dirty="0"/>
              <a:t>our</a:t>
            </a:r>
            <a:r>
              <a:rPr lang="zh-CN" altLang="en-US" dirty="0"/>
              <a:t> </a:t>
            </a:r>
            <a:r>
              <a:rPr lang="en-US" altLang="zh-CN" dirty="0"/>
              <a:t>case,</a:t>
            </a:r>
            <a:r>
              <a:rPr lang="zh-CN" altLang="en-US" dirty="0"/>
              <a:t> </a:t>
            </a:r>
            <a:r>
              <a:rPr lang="en-US" altLang="zh-CN" dirty="0"/>
              <a:t>let</a:t>
            </a:r>
            <a:r>
              <a:rPr lang="zh-CN" altLang="en-US" dirty="0"/>
              <a:t> </a:t>
            </a:r>
            <a:r>
              <a:rPr lang="en-US" altLang="zh-CN" dirty="0"/>
              <a:t>every</a:t>
            </a:r>
            <a:r>
              <a:rPr lang="zh-CN" altLang="en-US" dirty="0"/>
              <a:t> </a:t>
            </a:r>
            <a:r>
              <a:rPr lang="en-US" altLang="zh-CN" dirty="0"/>
              <a:t>player</a:t>
            </a:r>
            <a:r>
              <a:rPr lang="zh-CN" altLang="en-US" dirty="0"/>
              <a:t> </a:t>
            </a:r>
            <a:r>
              <a:rPr lang="en-US" altLang="zh-CN" dirty="0"/>
              <a:t>uniformly</a:t>
            </a:r>
            <a:r>
              <a:rPr lang="zh-CN" altLang="en-US" dirty="0"/>
              <a:t> </a:t>
            </a:r>
            <a:r>
              <a:rPr lang="en-US" altLang="zh-CN" dirty="0"/>
              <a:t>random</a:t>
            </a:r>
            <a:r>
              <a:rPr lang="zh-CN" altLang="en-US" dirty="0"/>
              <a:t> </a:t>
            </a:r>
            <a:r>
              <a:rPr lang="en-US" altLang="zh-CN" dirty="0"/>
              <a:t>choose</a:t>
            </a:r>
            <a:r>
              <a:rPr lang="zh-CN" altLang="en-US" dirty="0"/>
              <a:t> </a:t>
            </a:r>
            <a:r>
              <a:rPr lang="en-US" altLang="zh-CN" dirty="0"/>
              <a:t>one</a:t>
            </a:r>
            <a:r>
              <a:rPr lang="zh-CN" altLang="en-US" dirty="0"/>
              <a:t> </a:t>
            </a:r>
            <a:r>
              <a:rPr lang="en-US" altLang="zh-CN" dirty="0"/>
              <a:t>bin</a:t>
            </a:r>
            <a:r>
              <a:rPr lang="zh-CN" altLang="en-US" dirty="0"/>
              <a:t> </a:t>
            </a:r>
            <a:r>
              <a:rPr lang="en-US" altLang="zh-CN" dirty="0"/>
              <a:t>from</a:t>
            </a:r>
            <a:r>
              <a:rPr lang="zh-CN" altLang="en-US" dirty="0"/>
              <a:t> </a:t>
            </a:r>
            <a:r>
              <a:rPr lang="en-US" altLang="zh-CN" dirty="0"/>
              <a:t>n/c</a:t>
            </a:r>
            <a:r>
              <a:rPr lang="zh-CN" altLang="en-US" dirty="0"/>
              <a:t> </a:t>
            </a:r>
            <a:r>
              <a:rPr lang="en-US" altLang="zh-CN" dirty="0"/>
              <a:t>bins.</a:t>
            </a:r>
            <a:r>
              <a:rPr lang="zh-CN" altLang="en-US" dirty="0"/>
              <a:t> </a:t>
            </a:r>
            <a:r>
              <a:rPr lang="en-US" altLang="zh-CN" dirty="0"/>
              <a:t>Players</a:t>
            </a:r>
            <a:r>
              <a:rPr lang="zh-CN" altLang="en-US" dirty="0"/>
              <a:t> </a:t>
            </a:r>
            <a:r>
              <a:rPr lang="en-US" altLang="zh-CN" dirty="0"/>
              <a:t>in</a:t>
            </a:r>
            <a:r>
              <a:rPr lang="zh-CN" altLang="en-US" dirty="0"/>
              <a:t> </a:t>
            </a:r>
            <a:r>
              <a:rPr lang="en-US" altLang="zh-CN" dirty="0"/>
              <a:t>the</a:t>
            </a:r>
            <a:r>
              <a:rPr lang="zh-CN" altLang="en-US" dirty="0"/>
              <a:t> </a:t>
            </a:r>
            <a:r>
              <a:rPr lang="en-US" altLang="zh-CN" dirty="0"/>
              <a:t>lightest</a:t>
            </a:r>
            <a:r>
              <a:rPr lang="zh-CN" altLang="en-US" dirty="0"/>
              <a:t> </a:t>
            </a:r>
            <a:r>
              <a:rPr lang="en-US" altLang="zh-CN" dirty="0"/>
              <a:t>bin</a:t>
            </a:r>
            <a:r>
              <a:rPr lang="zh-CN" altLang="en-US" dirty="0"/>
              <a:t> </a:t>
            </a:r>
            <a:r>
              <a:rPr lang="en-US" altLang="zh-CN" dirty="0"/>
              <a:t>are</a:t>
            </a:r>
            <a:r>
              <a:rPr lang="zh-CN" altLang="en-US" dirty="0"/>
              <a:t> </a:t>
            </a:r>
            <a:r>
              <a:rPr lang="en-US" altLang="zh-CN" dirty="0"/>
              <a:t>chosen</a:t>
            </a:r>
            <a:r>
              <a:rPr lang="zh-CN" altLang="en-US" dirty="0"/>
              <a:t> </a:t>
            </a:r>
            <a:r>
              <a:rPr lang="en-US" altLang="zh-CN" dirty="0"/>
              <a:t>as</a:t>
            </a:r>
            <a:r>
              <a:rPr lang="zh-CN" altLang="en-US" dirty="0"/>
              <a:t> </a:t>
            </a:r>
            <a:r>
              <a:rPr lang="en-US" altLang="zh-CN" dirty="0"/>
              <a:t>the</a:t>
            </a:r>
            <a:r>
              <a:rPr lang="zh-CN" altLang="en-US" dirty="0"/>
              <a:t> </a:t>
            </a:r>
            <a:r>
              <a:rPr lang="en-US" altLang="zh-CN" dirty="0"/>
              <a:t>committee.</a:t>
            </a:r>
          </a:p>
          <a:p>
            <a:endParaRPr lang="en-US" altLang="zh-CN" dirty="0"/>
          </a:p>
        </p:txBody>
      </p:sp>
      <p:sp>
        <p:nvSpPr>
          <p:cNvPr id="4" name="Slide Number Placeholder 3"/>
          <p:cNvSpPr>
            <a:spLocks noGrp="1"/>
          </p:cNvSpPr>
          <p:nvPr>
            <p:ph type="sldNum" sz="quarter" idx="5"/>
          </p:nvPr>
        </p:nvSpPr>
        <p:spPr/>
        <p:txBody>
          <a:bodyPr/>
          <a:lstStyle/>
          <a:p>
            <a:fld id="{715DE82A-0ACD-8444-AD40-BBD12700EFC1}" type="slidenum">
              <a:rPr lang="en-US" smtClean="0"/>
              <a:t>23</a:t>
            </a:fld>
            <a:endParaRPr lang="en-US"/>
          </a:p>
        </p:txBody>
      </p:sp>
    </p:spTree>
    <p:extLst>
      <p:ext uri="{BB962C8B-B14F-4D97-AF65-F5344CB8AC3E}">
        <p14:creationId xmlns:p14="http://schemas.microsoft.com/office/powerpoint/2010/main" val="30357980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By</a:t>
            </a:r>
            <a:r>
              <a:rPr lang="zh-CN" altLang="en-US" dirty="0"/>
              <a:t> </a:t>
            </a:r>
            <a:r>
              <a:rPr lang="en-US" altLang="zh-CN" dirty="0"/>
              <a:t>Chernoff</a:t>
            </a:r>
            <a:r>
              <a:rPr lang="zh-CN" altLang="en-US" dirty="0"/>
              <a:t> </a:t>
            </a:r>
            <a:r>
              <a:rPr lang="en-US" altLang="zh-CN" dirty="0"/>
              <a:t>bound,</a:t>
            </a:r>
            <a:r>
              <a:rPr lang="zh-CN" altLang="en-US" dirty="0"/>
              <a:t> </a:t>
            </a:r>
            <a:r>
              <a:rPr lang="en-US" altLang="zh-CN" dirty="0"/>
              <a:t>number</a:t>
            </a:r>
            <a:r>
              <a:rPr lang="zh-CN" altLang="en-US" dirty="0"/>
              <a:t> </a:t>
            </a:r>
            <a:r>
              <a:rPr lang="en-US" altLang="zh-CN" dirty="0"/>
              <a:t>of</a:t>
            </a:r>
            <a:r>
              <a:rPr lang="zh-CN" altLang="en-US" dirty="0"/>
              <a:t> </a:t>
            </a:r>
            <a:r>
              <a:rPr lang="en-US" altLang="zh-CN" dirty="0"/>
              <a:t>honest</a:t>
            </a:r>
            <a:r>
              <a:rPr lang="zh-CN" altLang="en-US" dirty="0"/>
              <a:t> </a:t>
            </a:r>
            <a:r>
              <a:rPr lang="en-US" altLang="zh-CN" dirty="0"/>
              <a:t>players</a:t>
            </a:r>
            <a:r>
              <a:rPr lang="zh-CN" altLang="en-US" dirty="0"/>
              <a:t> </a:t>
            </a:r>
            <a:r>
              <a:rPr lang="en-US" altLang="zh-CN" dirty="0"/>
              <a:t>in</a:t>
            </a:r>
            <a:r>
              <a:rPr lang="zh-CN" altLang="en-US" dirty="0"/>
              <a:t> </a:t>
            </a:r>
            <a:r>
              <a:rPr lang="en-US" altLang="zh-CN" dirty="0"/>
              <a:t>each</a:t>
            </a:r>
            <a:r>
              <a:rPr lang="zh-CN" altLang="en-US" dirty="0"/>
              <a:t> </a:t>
            </a:r>
            <a:r>
              <a:rPr lang="en-US" altLang="zh-CN" dirty="0"/>
              <a:t>bin</a:t>
            </a:r>
            <a:r>
              <a:rPr lang="zh-CN" altLang="en-US" dirty="0"/>
              <a:t> </a:t>
            </a:r>
            <a:r>
              <a:rPr lang="en-US" altLang="zh-CN" dirty="0"/>
              <a:t>should</a:t>
            </a:r>
            <a:r>
              <a:rPr lang="zh-CN" altLang="en-US" dirty="0"/>
              <a:t> </a:t>
            </a:r>
            <a:r>
              <a:rPr lang="en-US" altLang="zh-CN" dirty="0"/>
              <a:t>concentrate</a:t>
            </a:r>
            <a:r>
              <a:rPr lang="zh-CN" altLang="en-US" dirty="0"/>
              <a:t> </a:t>
            </a:r>
            <a:r>
              <a:rPr lang="en-US" altLang="zh-CN" dirty="0"/>
              <a:t>around</a:t>
            </a:r>
            <a:r>
              <a:rPr lang="zh-CN" altLang="en-US" dirty="0"/>
              <a:t> </a:t>
            </a:r>
            <a:r>
              <a:rPr lang="en-US" altLang="zh-CN" dirty="0"/>
              <a:t>the</a:t>
            </a:r>
            <a:r>
              <a:rPr lang="zh-CN" altLang="en-US" dirty="0"/>
              <a:t> </a:t>
            </a:r>
            <a:r>
              <a:rPr lang="en-US" altLang="zh-CN" dirty="0"/>
              <a:t>average,</a:t>
            </a:r>
            <a:r>
              <a:rPr lang="zh-CN" altLang="en-US" dirty="0"/>
              <a:t> </a:t>
            </a:r>
            <a:r>
              <a:rPr lang="en-US" altLang="zh-CN" dirty="0"/>
              <a:t>which</a:t>
            </a:r>
            <a:r>
              <a:rPr lang="zh-CN" altLang="en-US" dirty="0"/>
              <a:t> </a:t>
            </a:r>
            <a:r>
              <a:rPr lang="en-US" altLang="zh-CN" dirty="0"/>
              <a:t>is</a:t>
            </a:r>
            <a:r>
              <a:rPr lang="zh-CN" altLang="en-US" dirty="0"/>
              <a:t> </a:t>
            </a:r>
            <a:r>
              <a:rPr lang="en-US" altLang="zh-CN" dirty="0"/>
              <a:t>1%.</a:t>
            </a:r>
            <a:r>
              <a:rPr lang="zh-CN" altLang="en-US" dirty="0"/>
              <a:t> </a:t>
            </a:r>
            <a:endParaRPr lang="en-US" altLang="zh-CN" dirty="0"/>
          </a:p>
          <a:p>
            <a:r>
              <a:rPr lang="en-US" altLang="zh-CN" dirty="0"/>
              <a:t>So</a:t>
            </a:r>
            <a:r>
              <a:rPr lang="zh-CN" altLang="en-US" dirty="0"/>
              <a:t> </a:t>
            </a:r>
            <a:r>
              <a:rPr lang="en-US" altLang="zh-CN" dirty="0"/>
              <a:t>with</a:t>
            </a:r>
            <a:r>
              <a:rPr lang="zh-CN" altLang="en-US" dirty="0"/>
              <a:t> </a:t>
            </a:r>
            <a:r>
              <a:rPr lang="en-US" altLang="zh-CN" dirty="0"/>
              <a:t>a</a:t>
            </a:r>
            <a:r>
              <a:rPr lang="zh-CN" altLang="en-US" dirty="0"/>
              <a:t> </a:t>
            </a:r>
            <a:r>
              <a:rPr lang="en-US" altLang="zh-CN" dirty="0"/>
              <a:t>large</a:t>
            </a:r>
            <a:r>
              <a:rPr lang="zh-CN" altLang="en-US" dirty="0"/>
              <a:t> </a:t>
            </a:r>
            <a:r>
              <a:rPr lang="en-US" altLang="zh-CN" dirty="0"/>
              <a:t>probability,</a:t>
            </a:r>
            <a:r>
              <a:rPr lang="zh-CN" altLang="en-US" dirty="0"/>
              <a:t> </a:t>
            </a:r>
            <a:r>
              <a:rPr lang="en-US" altLang="zh-CN" dirty="0"/>
              <a:t>every</a:t>
            </a:r>
            <a:r>
              <a:rPr lang="zh-CN" altLang="en-US" dirty="0"/>
              <a:t> </a:t>
            </a:r>
            <a:r>
              <a:rPr lang="en-US" altLang="zh-CN" dirty="0"/>
              <a:t>bin</a:t>
            </a:r>
            <a:r>
              <a:rPr lang="zh-CN" altLang="en-US" dirty="0"/>
              <a:t> </a:t>
            </a:r>
            <a:r>
              <a:rPr lang="en-US" altLang="zh-CN" dirty="0"/>
              <a:t>contains</a:t>
            </a:r>
            <a:r>
              <a:rPr lang="zh-CN" altLang="en-US" dirty="0"/>
              <a:t> </a:t>
            </a:r>
            <a:r>
              <a:rPr lang="en-US" altLang="zh-CN" dirty="0"/>
              <a:t>many</a:t>
            </a:r>
            <a:r>
              <a:rPr lang="zh-CN" altLang="en-US" dirty="0"/>
              <a:t> </a:t>
            </a:r>
            <a:r>
              <a:rPr lang="en-US" altLang="zh-CN" dirty="0"/>
              <a:t>honest</a:t>
            </a:r>
            <a:r>
              <a:rPr lang="zh-CN" altLang="en-US" dirty="0"/>
              <a:t> </a:t>
            </a:r>
            <a:r>
              <a:rPr lang="en-US" altLang="zh-CN" dirty="0"/>
              <a:t>players.</a:t>
            </a:r>
            <a:r>
              <a:rPr lang="zh-CN" altLang="en-US" dirty="0"/>
              <a:t> </a:t>
            </a:r>
            <a:r>
              <a:rPr lang="en-US" altLang="zh-CN" dirty="0"/>
              <a:t>Specifically,</a:t>
            </a:r>
            <a:r>
              <a:rPr lang="zh-CN" altLang="en-US" dirty="0"/>
              <a:t> </a:t>
            </a:r>
            <a:r>
              <a:rPr lang="en-US" altLang="zh-CN" dirty="0"/>
              <a:t>every</a:t>
            </a:r>
            <a:r>
              <a:rPr lang="zh-CN" altLang="en-US" dirty="0"/>
              <a:t> </a:t>
            </a:r>
            <a:r>
              <a:rPr lang="en-US" altLang="zh-CN" dirty="0"/>
              <a:t>bin</a:t>
            </a:r>
            <a:r>
              <a:rPr lang="zh-CN" altLang="en-US" dirty="0"/>
              <a:t> </a:t>
            </a:r>
            <a:r>
              <a:rPr lang="en-US" altLang="zh-CN" dirty="0"/>
              <a:t>contains</a:t>
            </a:r>
            <a:r>
              <a:rPr lang="zh-CN" altLang="en-US" dirty="0"/>
              <a:t> </a:t>
            </a:r>
            <a:r>
              <a:rPr lang="en-US" altLang="zh-CN" dirty="0"/>
              <a:t>at</a:t>
            </a:r>
            <a:r>
              <a:rPr lang="zh-CN" altLang="en-US" dirty="0"/>
              <a:t> </a:t>
            </a:r>
            <a:r>
              <a:rPr lang="en-US" altLang="zh-CN" dirty="0"/>
              <a:t>least</a:t>
            </a:r>
            <a:r>
              <a:rPr lang="zh-CN" altLang="en-US" dirty="0"/>
              <a:t> </a:t>
            </a:r>
            <a:r>
              <a:rPr lang="en-US" altLang="zh-CN" dirty="0"/>
              <a:t>1%(1-\</a:t>
            </a:r>
            <a:r>
              <a:rPr lang="en-US" altLang="zh-CN" dirty="0" err="1"/>
              <a:t>epsi</a:t>
            </a:r>
            <a:r>
              <a:rPr lang="en-US" altLang="zh-CN" dirty="0"/>
              <a:t>)c</a:t>
            </a:r>
            <a:r>
              <a:rPr lang="zh-CN" altLang="en-US" dirty="0"/>
              <a:t> </a:t>
            </a:r>
            <a:r>
              <a:rPr lang="en-US" altLang="zh-CN" dirty="0"/>
              <a:t>honest</a:t>
            </a:r>
            <a:r>
              <a:rPr lang="zh-CN" altLang="en-US" dirty="0"/>
              <a:t> </a:t>
            </a:r>
            <a:r>
              <a:rPr lang="en-US" altLang="zh-CN" dirty="0"/>
              <a:t>players.</a:t>
            </a:r>
          </a:p>
          <a:p>
            <a:r>
              <a:rPr lang="en-US" altLang="zh-CN" dirty="0"/>
              <a:t>Now</a:t>
            </a:r>
            <a:r>
              <a:rPr lang="zh-CN" altLang="en-US" dirty="0"/>
              <a:t> </a:t>
            </a:r>
            <a:r>
              <a:rPr lang="en-US" altLang="zh-CN" dirty="0"/>
              <a:t>the</a:t>
            </a:r>
            <a:r>
              <a:rPr lang="zh-CN" altLang="en-US" dirty="0"/>
              <a:t> </a:t>
            </a:r>
            <a:r>
              <a:rPr lang="en-US" altLang="zh-CN" dirty="0"/>
              <a:t>lightest</a:t>
            </a:r>
            <a:r>
              <a:rPr lang="zh-CN" altLang="en-US" dirty="0"/>
              <a:t> </a:t>
            </a:r>
            <a:r>
              <a:rPr lang="en-US" altLang="zh-CN" dirty="0"/>
              <a:t>bin</a:t>
            </a:r>
            <a:r>
              <a:rPr lang="zh-CN" altLang="en-US" dirty="0"/>
              <a:t> </a:t>
            </a:r>
            <a:r>
              <a:rPr lang="en-US" altLang="zh-CN" dirty="0"/>
              <a:t>contains</a:t>
            </a:r>
            <a:r>
              <a:rPr lang="zh-CN" altLang="en-US" dirty="0"/>
              <a:t> </a:t>
            </a:r>
            <a:r>
              <a:rPr lang="en-US" altLang="zh-CN" dirty="0"/>
              <a:t>at</a:t>
            </a:r>
            <a:r>
              <a:rPr lang="zh-CN" altLang="en-US" dirty="0"/>
              <a:t> </a:t>
            </a:r>
            <a:r>
              <a:rPr lang="en-US" altLang="zh-CN" dirty="0"/>
              <a:t>most</a:t>
            </a:r>
            <a:r>
              <a:rPr lang="zh-CN" altLang="en-US" dirty="0"/>
              <a:t> </a:t>
            </a:r>
            <a:r>
              <a:rPr lang="en-US" altLang="zh-CN" dirty="0"/>
              <a:t>c</a:t>
            </a:r>
            <a:r>
              <a:rPr lang="zh-CN" altLang="en-US" dirty="0"/>
              <a:t> </a:t>
            </a:r>
            <a:r>
              <a:rPr lang="en-US" altLang="zh-CN" dirty="0"/>
              <a:t>players,</a:t>
            </a:r>
            <a:r>
              <a:rPr lang="zh-CN" altLang="en-US" dirty="0"/>
              <a:t> </a:t>
            </a:r>
            <a:r>
              <a:rPr lang="en-US" altLang="zh-CN" dirty="0"/>
              <a:t>so</a:t>
            </a:r>
            <a:r>
              <a:rPr lang="zh-CN" altLang="en-US" dirty="0"/>
              <a:t> </a:t>
            </a:r>
            <a:r>
              <a:rPr lang="en-US" altLang="zh-CN" dirty="0"/>
              <a:t>the</a:t>
            </a:r>
            <a:r>
              <a:rPr lang="zh-CN" altLang="en-US" dirty="0"/>
              <a:t> </a:t>
            </a:r>
            <a:r>
              <a:rPr lang="en-US" altLang="zh-CN" dirty="0"/>
              <a:t>fraction</a:t>
            </a:r>
            <a:r>
              <a:rPr lang="zh-CN" altLang="en-US" dirty="0"/>
              <a:t> </a:t>
            </a:r>
            <a:r>
              <a:rPr lang="en-US" altLang="zh-CN" dirty="0"/>
              <a:t>of</a:t>
            </a:r>
            <a:r>
              <a:rPr lang="zh-CN" altLang="en-US" dirty="0"/>
              <a:t> </a:t>
            </a:r>
            <a:r>
              <a:rPr lang="en-US" altLang="zh-CN" dirty="0"/>
              <a:t>corrupted</a:t>
            </a:r>
            <a:r>
              <a:rPr lang="zh-CN" altLang="en-US" dirty="0"/>
              <a:t> </a:t>
            </a:r>
            <a:r>
              <a:rPr lang="en-US" altLang="zh-CN" dirty="0"/>
              <a:t>players</a:t>
            </a:r>
            <a:r>
              <a:rPr lang="zh-CN" altLang="en-US" dirty="0"/>
              <a:t> </a:t>
            </a:r>
            <a:r>
              <a:rPr lang="en-US" altLang="zh-CN" dirty="0"/>
              <a:t>in</a:t>
            </a:r>
            <a:r>
              <a:rPr lang="zh-CN" altLang="en-US" dirty="0"/>
              <a:t> </a:t>
            </a:r>
            <a:r>
              <a:rPr lang="en-US" altLang="zh-CN" dirty="0"/>
              <a:t>the</a:t>
            </a:r>
            <a:r>
              <a:rPr lang="zh-CN" altLang="en-US" dirty="0"/>
              <a:t> </a:t>
            </a:r>
            <a:r>
              <a:rPr lang="en-US" altLang="zh-CN" dirty="0"/>
              <a:t>lightest</a:t>
            </a:r>
            <a:r>
              <a:rPr lang="zh-CN" altLang="en-US" dirty="0"/>
              <a:t> </a:t>
            </a:r>
            <a:r>
              <a:rPr lang="en-US" altLang="zh-CN" dirty="0"/>
              <a:t>bin</a:t>
            </a:r>
            <a:r>
              <a:rPr lang="zh-CN" altLang="en-US" dirty="0"/>
              <a:t> </a:t>
            </a:r>
            <a:r>
              <a:rPr lang="en-US" altLang="zh-CN" dirty="0"/>
              <a:t>must</a:t>
            </a:r>
            <a:r>
              <a:rPr lang="zh-CN" altLang="en-US" dirty="0"/>
              <a:t> </a:t>
            </a:r>
            <a:r>
              <a:rPr lang="en-US" altLang="zh-CN" dirty="0"/>
              <a:t>be</a:t>
            </a:r>
            <a:r>
              <a:rPr lang="zh-CN" altLang="en-US" dirty="0"/>
              <a:t> </a:t>
            </a:r>
            <a:r>
              <a:rPr lang="en-US" altLang="zh-CN" dirty="0"/>
              <a:t>close</a:t>
            </a:r>
            <a:r>
              <a:rPr lang="zh-CN" altLang="en-US" dirty="0"/>
              <a:t> </a:t>
            </a:r>
            <a:r>
              <a:rPr lang="en-US" altLang="zh-CN" dirty="0"/>
              <a:t>to</a:t>
            </a:r>
            <a:r>
              <a:rPr lang="zh-CN" altLang="en-US" dirty="0"/>
              <a:t> </a:t>
            </a:r>
            <a:r>
              <a:rPr lang="en-US" altLang="zh-CN" dirty="0"/>
              <a:t>99%.</a:t>
            </a:r>
            <a:r>
              <a:rPr lang="zh-CN" altLang="en-US" dirty="0"/>
              <a:t> </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24</a:t>
            </a:fld>
            <a:endParaRPr lang="en-US"/>
          </a:p>
        </p:txBody>
      </p:sp>
    </p:spTree>
    <p:extLst>
      <p:ext uri="{BB962C8B-B14F-4D97-AF65-F5344CB8AC3E}">
        <p14:creationId xmlns:p14="http://schemas.microsoft.com/office/powerpoint/2010/main" val="33126783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Players</a:t>
            </a:r>
            <a:r>
              <a:rPr lang="zh-CN" altLang="en-US" dirty="0"/>
              <a:t> </a:t>
            </a:r>
            <a:r>
              <a:rPr lang="en-US" altLang="zh-CN" dirty="0"/>
              <a:t>in</a:t>
            </a:r>
            <a:r>
              <a:rPr lang="zh-CN" altLang="en-US" dirty="0"/>
              <a:t> </a:t>
            </a:r>
            <a:r>
              <a:rPr lang="en-US" altLang="zh-CN" dirty="0"/>
              <a:t>the</a:t>
            </a:r>
            <a:r>
              <a:rPr lang="zh-CN" altLang="en-US" dirty="0"/>
              <a:t> </a:t>
            </a:r>
            <a:r>
              <a:rPr lang="en-US" altLang="zh-CN" dirty="0"/>
              <a:t>lightest</a:t>
            </a:r>
            <a:r>
              <a:rPr lang="zh-CN" altLang="en-US" dirty="0"/>
              <a:t> </a:t>
            </a:r>
            <a:r>
              <a:rPr lang="en-US" altLang="zh-CN" dirty="0"/>
              <a:t>bin</a:t>
            </a:r>
            <a:r>
              <a:rPr lang="zh-CN" altLang="en-US" dirty="0"/>
              <a:t> </a:t>
            </a:r>
            <a:r>
              <a:rPr lang="en-US" altLang="zh-CN" dirty="0"/>
              <a:t>are</a:t>
            </a:r>
            <a:r>
              <a:rPr lang="zh-CN" altLang="en-US" dirty="0"/>
              <a:t> </a:t>
            </a:r>
            <a:r>
              <a:rPr lang="en-US" altLang="zh-CN" dirty="0"/>
              <a:t>chosen</a:t>
            </a:r>
            <a:r>
              <a:rPr lang="zh-CN" altLang="en-US" dirty="0"/>
              <a:t> </a:t>
            </a:r>
            <a:r>
              <a:rPr lang="en-US" altLang="zh-CN" dirty="0"/>
              <a:t>as</a:t>
            </a:r>
            <a:r>
              <a:rPr lang="zh-CN" altLang="en-US" dirty="0"/>
              <a:t> </a:t>
            </a:r>
            <a:r>
              <a:rPr lang="en-US" altLang="zh-CN" dirty="0"/>
              <a:t>the</a:t>
            </a:r>
            <a:r>
              <a:rPr lang="zh-CN" altLang="en-US" dirty="0"/>
              <a:t> </a:t>
            </a:r>
            <a:r>
              <a:rPr lang="en-US" altLang="zh-CN" dirty="0"/>
              <a:t>committee.</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25</a:t>
            </a:fld>
            <a:endParaRPr lang="en-US"/>
          </a:p>
        </p:txBody>
      </p:sp>
    </p:spTree>
    <p:extLst>
      <p:ext uri="{BB962C8B-B14F-4D97-AF65-F5344CB8AC3E}">
        <p14:creationId xmlns:p14="http://schemas.microsoft.com/office/powerpoint/2010/main" val="14711541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Since</a:t>
            </a:r>
            <a:r>
              <a:rPr lang="zh-CN" altLang="en-US" dirty="0"/>
              <a:t> </a:t>
            </a:r>
            <a:r>
              <a:rPr lang="en-US" altLang="zh-CN" dirty="0"/>
              <a:t>the</a:t>
            </a:r>
            <a:r>
              <a:rPr lang="zh-CN" altLang="en-US" dirty="0"/>
              <a:t> </a:t>
            </a:r>
            <a:r>
              <a:rPr lang="en-US" altLang="zh-CN" dirty="0"/>
              <a:t>coalition</a:t>
            </a:r>
            <a:r>
              <a:rPr lang="zh-CN" altLang="en-US" dirty="0"/>
              <a:t> </a:t>
            </a:r>
            <a:r>
              <a:rPr lang="en-US" altLang="zh-CN" dirty="0"/>
              <a:t>can</a:t>
            </a:r>
            <a:r>
              <a:rPr lang="zh-CN" altLang="en-US" dirty="0"/>
              <a:t> </a:t>
            </a:r>
            <a:r>
              <a:rPr lang="en-US" altLang="zh-CN" dirty="0"/>
              <a:t>perform</a:t>
            </a:r>
            <a:r>
              <a:rPr lang="zh-CN" altLang="en-US" dirty="0"/>
              <a:t> </a:t>
            </a:r>
            <a:r>
              <a:rPr lang="en-US" altLang="zh-CN" dirty="0"/>
              <a:t>rushing</a:t>
            </a:r>
            <a:r>
              <a:rPr lang="zh-CN" altLang="en-US" dirty="0"/>
              <a:t> </a:t>
            </a:r>
            <a:r>
              <a:rPr lang="en-US" altLang="zh-CN" dirty="0"/>
              <a:t>attack,</a:t>
            </a:r>
            <a:r>
              <a:rPr lang="zh-CN" altLang="en-US" dirty="0"/>
              <a:t> </a:t>
            </a:r>
            <a:r>
              <a:rPr lang="en-US" altLang="zh-CN" dirty="0"/>
              <a:t>they</a:t>
            </a:r>
            <a:r>
              <a:rPr lang="zh-CN" altLang="en-US" dirty="0"/>
              <a:t> </a:t>
            </a:r>
            <a:r>
              <a:rPr lang="en-US" altLang="zh-CN" dirty="0"/>
              <a:t>can</a:t>
            </a:r>
            <a:r>
              <a:rPr lang="zh-CN" altLang="en-US" dirty="0"/>
              <a:t> </a:t>
            </a:r>
            <a:r>
              <a:rPr lang="en-US" altLang="zh-CN" dirty="0"/>
              <a:t>look</a:t>
            </a:r>
            <a:r>
              <a:rPr lang="zh-CN" altLang="en-US" dirty="0"/>
              <a:t> </a:t>
            </a:r>
            <a:r>
              <a:rPr lang="en-US" altLang="zh-CN" dirty="0"/>
              <a:t>at</a:t>
            </a:r>
            <a:r>
              <a:rPr lang="zh-CN" altLang="en-US" dirty="0"/>
              <a:t> </a:t>
            </a:r>
            <a:r>
              <a:rPr lang="en-US" altLang="zh-CN" dirty="0"/>
              <a:t>honest</a:t>
            </a:r>
            <a:r>
              <a:rPr lang="zh-CN" altLang="en-US" dirty="0"/>
              <a:t> </a:t>
            </a:r>
            <a:r>
              <a:rPr lang="en-US" altLang="zh-CN" dirty="0"/>
              <a:t>players</a:t>
            </a:r>
            <a:r>
              <a:rPr lang="zh-CN" altLang="en-US" dirty="0"/>
              <a:t> </a:t>
            </a:r>
            <a:r>
              <a:rPr lang="en-US" altLang="zh-CN" dirty="0"/>
              <a:t>bin</a:t>
            </a:r>
            <a:r>
              <a:rPr lang="zh-CN" altLang="en-US" dirty="0"/>
              <a:t> </a:t>
            </a:r>
            <a:r>
              <a:rPr lang="en-US" altLang="zh-CN" dirty="0"/>
              <a:t>choices</a:t>
            </a:r>
            <a:r>
              <a:rPr lang="zh-CN" altLang="en-US" dirty="0"/>
              <a:t> </a:t>
            </a:r>
            <a:r>
              <a:rPr lang="en-US" altLang="zh-CN" dirty="0"/>
              <a:t>and</a:t>
            </a:r>
            <a:r>
              <a:rPr lang="zh-CN" altLang="en-US" dirty="0"/>
              <a:t> </a:t>
            </a:r>
            <a:r>
              <a:rPr lang="en-US" altLang="zh-CN" dirty="0"/>
              <a:t>then</a:t>
            </a:r>
            <a:r>
              <a:rPr lang="zh-CN" altLang="en-US" dirty="0"/>
              <a:t> </a:t>
            </a:r>
            <a:r>
              <a:rPr lang="en-US" altLang="zh-CN" dirty="0"/>
              <a:t>decide</a:t>
            </a:r>
            <a:r>
              <a:rPr lang="zh-CN" altLang="en-US" dirty="0"/>
              <a:t> </a:t>
            </a:r>
            <a:r>
              <a:rPr lang="en-US" altLang="zh-CN" dirty="0"/>
              <a:t>their</a:t>
            </a:r>
            <a:r>
              <a:rPr lang="zh-CN" altLang="en-US" dirty="0"/>
              <a:t> </a:t>
            </a:r>
            <a:r>
              <a:rPr lang="en-US" altLang="zh-CN" dirty="0"/>
              <a:t>own</a:t>
            </a:r>
            <a:r>
              <a:rPr lang="zh-CN" altLang="en-US" dirty="0"/>
              <a:t> </a:t>
            </a:r>
            <a:r>
              <a:rPr lang="en-US" altLang="zh-CN" dirty="0"/>
              <a:t>bin</a:t>
            </a:r>
            <a:r>
              <a:rPr lang="zh-CN" altLang="en-US" dirty="0"/>
              <a:t> </a:t>
            </a:r>
            <a:r>
              <a:rPr lang="en-US" altLang="zh-CN" dirty="0"/>
              <a:t>choices.</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26</a:t>
            </a:fld>
            <a:endParaRPr lang="en-US"/>
          </a:p>
        </p:txBody>
      </p:sp>
    </p:spTree>
    <p:extLst>
      <p:ext uri="{BB962C8B-B14F-4D97-AF65-F5344CB8AC3E}">
        <p14:creationId xmlns:p14="http://schemas.microsoft.com/office/powerpoint/2010/main" val="9291436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Therefore,</a:t>
            </a:r>
            <a:r>
              <a:rPr lang="zh-CN" altLang="en-US" dirty="0"/>
              <a:t> </a:t>
            </a:r>
            <a:r>
              <a:rPr lang="en-US" altLang="zh-CN" dirty="0"/>
              <a:t>no</a:t>
            </a:r>
            <a:r>
              <a:rPr lang="zh-CN" altLang="en-US" dirty="0"/>
              <a:t> </a:t>
            </a:r>
            <a:r>
              <a:rPr lang="en-US" altLang="zh-CN" dirty="0"/>
              <a:t>matter</a:t>
            </a:r>
            <a:r>
              <a:rPr lang="zh-CN" altLang="en-US" dirty="0"/>
              <a:t> </a:t>
            </a:r>
            <a:r>
              <a:rPr lang="en-US" altLang="zh-CN" dirty="0"/>
              <a:t>how</a:t>
            </a:r>
            <a:r>
              <a:rPr lang="zh-CN" altLang="en-US" dirty="0"/>
              <a:t> </a:t>
            </a:r>
            <a:r>
              <a:rPr lang="en-US" altLang="zh-CN" dirty="0"/>
              <a:t>the</a:t>
            </a:r>
            <a:r>
              <a:rPr lang="zh-CN" altLang="en-US" dirty="0"/>
              <a:t> </a:t>
            </a:r>
            <a:r>
              <a:rPr lang="en-US" altLang="zh-CN" dirty="0"/>
              <a:t>coalition</a:t>
            </a:r>
            <a:r>
              <a:rPr lang="zh-CN" altLang="en-US" dirty="0"/>
              <a:t> </a:t>
            </a:r>
            <a:r>
              <a:rPr lang="en-US" altLang="zh-CN" dirty="0"/>
              <a:t>distribute</a:t>
            </a:r>
            <a:r>
              <a:rPr lang="zh-CN" altLang="en-US" dirty="0"/>
              <a:t> </a:t>
            </a:r>
            <a:r>
              <a:rPr lang="en-US" altLang="zh-CN" dirty="0"/>
              <a:t>themselves,</a:t>
            </a:r>
            <a:r>
              <a:rPr lang="zh-CN" altLang="en-US" dirty="0"/>
              <a:t> </a:t>
            </a:r>
            <a:r>
              <a:rPr lang="en-US" altLang="zh-CN" dirty="0"/>
              <a:t>the</a:t>
            </a:r>
            <a:r>
              <a:rPr lang="zh-CN" altLang="en-US" dirty="0"/>
              <a:t> </a:t>
            </a:r>
            <a:r>
              <a:rPr lang="en-US" altLang="zh-CN" dirty="0"/>
              <a:t>fraction</a:t>
            </a:r>
            <a:r>
              <a:rPr lang="zh-CN" altLang="en-US" dirty="0"/>
              <a:t> </a:t>
            </a:r>
            <a:r>
              <a:rPr lang="en-US" altLang="zh-CN" dirty="0"/>
              <a:t>of</a:t>
            </a:r>
            <a:r>
              <a:rPr lang="zh-CN" altLang="en-US" dirty="0"/>
              <a:t> </a:t>
            </a:r>
            <a:r>
              <a:rPr lang="en-US" altLang="zh-CN" dirty="0"/>
              <a:t>coalition</a:t>
            </a:r>
            <a:r>
              <a:rPr lang="zh-CN" altLang="en-US" dirty="0"/>
              <a:t> </a:t>
            </a:r>
            <a:r>
              <a:rPr lang="en-US" altLang="zh-CN" dirty="0"/>
              <a:t>in</a:t>
            </a:r>
            <a:r>
              <a:rPr lang="zh-CN" altLang="en-US" dirty="0"/>
              <a:t> </a:t>
            </a:r>
            <a:r>
              <a:rPr lang="en-US" altLang="zh-CN" dirty="0"/>
              <a:t>the</a:t>
            </a:r>
            <a:r>
              <a:rPr lang="zh-CN" altLang="en-US" dirty="0"/>
              <a:t> </a:t>
            </a:r>
            <a:r>
              <a:rPr lang="en-US" altLang="zh-CN" dirty="0"/>
              <a:t>lightest</a:t>
            </a:r>
            <a:r>
              <a:rPr lang="zh-CN" altLang="en-US" dirty="0"/>
              <a:t> </a:t>
            </a:r>
            <a:r>
              <a:rPr lang="en-US" altLang="zh-CN" dirty="0"/>
              <a:t>bin</a:t>
            </a:r>
            <a:r>
              <a:rPr lang="zh-CN" altLang="en-US" dirty="0"/>
              <a:t> </a:t>
            </a:r>
            <a:r>
              <a:rPr lang="en-US" altLang="zh-CN" dirty="0"/>
              <a:t>is</a:t>
            </a:r>
            <a:r>
              <a:rPr lang="zh-CN" altLang="en-US" dirty="0"/>
              <a:t> </a:t>
            </a:r>
            <a:r>
              <a:rPr lang="en-US" altLang="zh-CN" dirty="0"/>
              <a:t>roughly</a:t>
            </a:r>
            <a:r>
              <a:rPr lang="zh-CN" altLang="en-US" dirty="0"/>
              <a:t> </a:t>
            </a:r>
            <a:r>
              <a:rPr lang="en-US" altLang="zh-CN" dirty="0"/>
              <a:t>same</a:t>
            </a:r>
            <a:r>
              <a:rPr lang="zh-CN" altLang="en-US" dirty="0"/>
              <a:t> </a:t>
            </a:r>
            <a:r>
              <a:rPr lang="en-US" altLang="zh-CN" dirty="0"/>
              <a:t>as</a:t>
            </a:r>
            <a:r>
              <a:rPr lang="zh-CN" altLang="en-US" dirty="0"/>
              <a:t> </a:t>
            </a:r>
            <a:r>
              <a:rPr lang="en-US" altLang="zh-CN" dirty="0"/>
              <a:t>before.</a:t>
            </a:r>
          </a:p>
          <a:p>
            <a:r>
              <a:rPr lang="en-US" altLang="zh-CN" dirty="0"/>
              <a:t>So</a:t>
            </a:r>
            <a:r>
              <a:rPr lang="zh-CN" altLang="en-US" dirty="0"/>
              <a:t> </a:t>
            </a:r>
            <a:r>
              <a:rPr lang="en-US" altLang="zh-CN" dirty="0"/>
              <a:t>the</a:t>
            </a:r>
            <a:r>
              <a:rPr lang="zh-CN" altLang="en-US" dirty="0"/>
              <a:t> </a:t>
            </a:r>
            <a:r>
              <a:rPr lang="en-US" altLang="zh-CN" dirty="0"/>
              <a:t>strawmen</a:t>
            </a:r>
            <a:r>
              <a:rPr lang="zh-CN" altLang="en-US" dirty="0"/>
              <a:t> </a:t>
            </a:r>
            <a:r>
              <a:rPr lang="en-US" altLang="zh-CN" dirty="0"/>
              <a:t>solution</a:t>
            </a:r>
            <a:r>
              <a:rPr lang="zh-CN" altLang="en-US" dirty="0"/>
              <a:t> </a:t>
            </a:r>
            <a:r>
              <a:rPr lang="en-US" altLang="zh-CN" dirty="0"/>
              <a:t>actually</a:t>
            </a:r>
            <a:r>
              <a:rPr lang="zh-CN" altLang="en-US" dirty="0"/>
              <a:t> </a:t>
            </a:r>
            <a:r>
              <a:rPr lang="en-US" altLang="zh-CN" dirty="0"/>
              <a:t>guarantees</a:t>
            </a:r>
            <a:r>
              <a:rPr lang="zh-CN" altLang="en-US" dirty="0"/>
              <a:t> </a:t>
            </a:r>
            <a:r>
              <a:rPr lang="en-US" altLang="zh-CN" dirty="0"/>
              <a:t>that</a:t>
            </a:r>
            <a:r>
              <a:rPr lang="zh-CN" altLang="en-US" dirty="0"/>
              <a:t> </a:t>
            </a:r>
            <a:r>
              <a:rPr lang="en-US" altLang="zh-CN" dirty="0"/>
              <a:t>a</a:t>
            </a:r>
            <a:r>
              <a:rPr lang="zh-CN" altLang="en-US" dirty="0"/>
              <a:t> </a:t>
            </a:r>
            <a:r>
              <a:rPr lang="en-US" altLang="zh-CN" dirty="0" err="1"/>
              <a:t>lagre</a:t>
            </a:r>
            <a:r>
              <a:rPr lang="zh-CN" altLang="en-US" dirty="0"/>
              <a:t> </a:t>
            </a:r>
            <a:r>
              <a:rPr lang="en-US" altLang="zh-CN" dirty="0"/>
              <a:t>coalition</a:t>
            </a:r>
            <a:r>
              <a:rPr lang="zh-CN" altLang="en-US" dirty="0"/>
              <a:t> </a:t>
            </a:r>
            <a:r>
              <a:rPr lang="en-US" altLang="zh-CN" dirty="0"/>
              <a:t>cannot</a:t>
            </a:r>
            <a:r>
              <a:rPr lang="zh-CN" altLang="en-US" dirty="0"/>
              <a:t> </a:t>
            </a:r>
            <a:r>
              <a:rPr lang="en-US" altLang="zh-CN" dirty="0"/>
              <a:t>benefit</a:t>
            </a:r>
            <a:r>
              <a:rPr lang="zh-CN" altLang="en-US" dirty="0"/>
              <a:t> </a:t>
            </a:r>
            <a:r>
              <a:rPr lang="en-US" altLang="zh-CN" dirty="0"/>
              <a:t>too</a:t>
            </a:r>
            <a:r>
              <a:rPr lang="zh-CN" altLang="en-US" dirty="0"/>
              <a:t> </a:t>
            </a:r>
            <a:r>
              <a:rPr lang="en-US" altLang="zh-CN" dirty="0"/>
              <a:t>much,</a:t>
            </a:r>
            <a:r>
              <a:rPr lang="zh-CN" altLang="en-US" dirty="0"/>
              <a:t> </a:t>
            </a:r>
            <a:r>
              <a:rPr lang="en-US" altLang="zh-CN" dirty="0"/>
              <a:t>with</a:t>
            </a:r>
            <a:r>
              <a:rPr lang="zh-CN" altLang="en-US" dirty="0"/>
              <a:t> </a:t>
            </a:r>
            <a:r>
              <a:rPr lang="en-US" altLang="zh-CN" dirty="0"/>
              <a:t>a</a:t>
            </a:r>
            <a:r>
              <a:rPr lang="zh-CN" altLang="en-US" dirty="0"/>
              <a:t> </a:t>
            </a:r>
            <a:r>
              <a:rPr lang="en-US" altLang="zh-CN" dirty="0"/>
              <a:t>large</a:t>
            </a:r>
            <a:r>
              <a:rPr lang="zh-CN" altLang="en-US" dirty="0"/>
              <a:t> </a:t>
            </a:r>
            <a:r>
              <a:rPr lang="en-US" altLang="zh-CN" dirty="0"/>
              <a:t>probability.</a:t>
            </a:r>
            <a:r>
              <a:rPr lang="zh-CN" altLang="en-US" dirty="0"/>
              <a:t> </a:t>
            </a:r>
            <a:endParaRPr lang="en-US" altLang="zh-CN" dirty="0"/>
          </a:p>
          <a:p>
            <a:endParaRPr lang="en-US" altLang="zh-CN" dirty="0"/>
          </a:p>
          <a:p>
            <a:r>
              <a:rPr lang="en-US" altLang="zh-CN" dirty="0"/>
              <a:t>This</a:t>
            </a:r>
            <a:r>
              <a:rPr lang="zh-CN" altLang="en-US" dirty="0"/>
              <a:t> </a:t>
            </a:r>
            <a:r>
              <a:rPr lang="en-US" altLang="zh-CN" dirty="0"/>
              <a:t>is</a:t>
            </a:r>
            <a:r>
              <a:rPr lang="zh-CN" altLang="en-US" dirty="0"/>
              <a:t> </a:t>
            </a:r>
            <a:r>
              <a:rPr lang="en-US" altLang="zh-CN" dirty="0"/>
              <a:t>actually</a:t>
            </a:r>
            <a:r>
              <a:rPr lang="zh-CN" altLang="en-US" dirty="0"/>
              <a:t> </a:t>
            </a:r>
            <a:r>
              <a:rPr lang="en-US" altLang="zh-CN" dirty="0"/>
              <a:t>the</a:t>
            </a:r>
            <a:r>
              <a:rPr lang="zh-CN" altLang="en-US" dirty="0"/>
              <a:t> </a:t>
            </a:r>
            <a:r>
              <a:rPr lang="en-US" altLang="zh-CN" dirty="0"/>
              <a:t>reason</a:t>
            </a:r>
            <a:r>
              <a:rPr lang="zh-CN" altLang="en-US" dirty="0"/>
              <a:t> </a:t>
            </a:r>
            <a:r>
              <a:rPr lang="en-US" altLang="zh-CN" dirty="0"/>
              <a:t>that</a:t>
            </a:r>
            <a:r>
              <a:rPr lang="zh-CN" altLang="en-US" dirty="0"/>
              <a:t> </a:t>
            </a:r>
            <a:r>
              <a:rPr lang="en-US" altLang="zh-CN" dirty="0"/>
              <a:t>we</a:t>
            </a:r>
            <a:r>
              <a:rPr lang="zh-CN" altLang="en-US" dirty="0"/>
              <a:t> </a:t>
            </a:r>
            <a:r>
              <a:rPr lang="en-US" altLang="zh-CN" dirty="0"/>
              <a:t>have</a:t>
            </a:r>
            <a:r>
              <a:rPr lang="zh-CN" altLang="en-US" dirty="0"/>
              <a:t> </a:t>
            </a:r>
            <a:r>
              <a:rPr lang="en-US" altLang="zh-CN" dirty="0"/>
              <a:t>to</a:t>
            </a:r>
            <a:r>
              <a:rPr lang="zh-CN" altLang="en-US" dirty="0"/>
              <a:t> </a:t>
            </a:r>
            <a:r>
              <a:rPr lang="en-US" altLang="zh-CN" dirty="0"/>
              <a:t>stop</a:t>
            </a:r>
            <a:r>
              <a:rPr lang="zh-CN" altLang="en-US" dirty="0"/>
              <a:t> </a:t>
            </a:r>
            <a:r>
              <a:rPr lang="en-US" altLang="zh-CN" dirty="0"/>
              <a:t>early</a:t>
            </a:r>
            <a:r>
              <a:rPr lang="zh-CN" altLang="en-US" dirty="0"/>
              <a:t> </a:t>
            </a:r>
            <a:r>
              <a:rPr lang="en-US" altLang="zh-CN" dirty="0"/>
              <a:t>and</a:t>
            </a:r>
            <a:r>
              <a:rPr lang="zh-CN" altLang="en-US" dirty="0"/>
              <a:t> </a:t>
            </a:r>
            <a:r>
              <a:rPr lang="en-US" altLang="zh-CN" dirty="0"/>
              <a:t>switch</a:t>
            </a:r>
            <a:r>
              <a:rPr lang="zh-CN" altLang="en-US" dirty="0"/>
              <a:t> </a:t>
            </a:r>
            <a:r>
              <a:rPr lang="en-US" altLang="zh-CN" dirty="0"/>
              <a:t>to</a:t>
            </a:r>
            <a:r>
              <a:rPr lang="zh-CN" altLang="en-US" dirty="0"/>
              <a:t> </a:t>
            </a:r>
            <a:r>
              <a:rPr lang="en-US" altLang="zh-CN" dirty="0"/>
              <a:t>tournament</a:t>
            </a:r>
            <a:r>
              <a:rPr lang="zh-CN" altLang="en-US" dirty="0"/>
              <a:t> </a:t>
            </a:r>
            <a:r>
              <a:rPr lang="en-US" altLang="zh-CN" dirty="0"/>
              <a:t>tree</a:t>
            </a:r>
            <a:r>
              <a:rPr lang="zh-CN" altLang="en-US" dirty="0"/>
              <a:t> </a:t>
            </a:r>
            <a:r>
              <a:rPr lang="en-US" altLang="zh-CN" dirty="0"/>
              <a:t>protocol.</a:t>
            </a:r>
            <a:r>
              <a:rPr lang="zh-CN" altLang="en-US" dirty="0"/>
              <a:t> </a:t>
            </a:r>
            <a:r>
              <a:rPr lang="en-US" altLang="zh-CN" dirty="0"/>
              <a:t>If</a:t>
            </a:r>
            <a:r>
              <a:rPr lang="zh-CN" altLang="en-US" dirty="0"/>
              <a:t> </a:t>
            </a:r>
            <a:r>
              <a:rPr lang="en-US" altLang="zh-CN" dirty="0"/>
              <a:t>we</a:t>
            </a:r>
            <a:r>
              <a:rPr lang="zh-CN" altLang="en-US" dirty="0"/>
              <a:t> </a:t>
            </a:r>
            <a:r>
              <a:rPr lang="en-US" altLang="zh-CN" dirty="0"/>
              <a:t>run</a:t>
            </a:r>
            <a:r>
              <a:rPr lang="zh-CN" altLang="en-US" dirty="0"/>
              <a:t> </a:t>
            </a:r>
            <a:r>
              <a:rPr lang="en-US" altLang="zh-CN" dirty="0"/>
              <a:t>the</a:t>
            </a:r>
            <a:r>
              <a:rPr lang="zh-CN" altLang="en-US" dirty="0"/>
              <a:t> </a:t>
            </a:r>
            <a:r>
              <a:rPr lang="en-US" altLang="zh-CN" dirty="0"/>
              <a:t>committee</a:t>
            </a:r>
            <a:r>
              <a:rPr lang="zh-CN" altLang="en-US" dirty="0"/>
              <a:t> </a:t>
            </a:r>
            <a:r>
              <a:rPr lang="en-US" altLang="zh-CN" dirty="0"/>
              <a:t>election</a:t>
            </a:r>
            <a:r>
              <a:rPr lang="zh-CN" altLang="en-US" dirty="0"/>
              <a:t> </a:t>
            </a:r>
            <a:r>
              <a:rPr lang="en-US" altLang="zh-CN" dirty="0"/>
              <a:t>as</a:t>
            </a:r>
            <a:r>
              <a:rPr lang="zh-CN" altLang="en-US" dirty="0"/>
              <a:t> </a:t>
            </a:r>
            <a:r>
              <a:rPr lang="en-US" altLang="zh-CN" dirty="0"/>
              <a:t>in</a:t>
            </a:r>
            <a:r>
              <a:rPr lang="zh-CN" altLang="en-US" dirty="0"/>
              <a:t> </a:t>
            </a:r>
            <a:r>
              <a:rPr lang="en-US" altLang="zh-CN" dirty="0" err="1"/>
              <a:t>Feige’s</a:t>
            </a:r>
            <a:r>
              <a:rPr lang="zh-CN" altLang="en-US" dirty="0"/>
              <a:t> </a:t>
            </a:r>
            <a:r>
              <a:rPr lang="en-US" altLang="zh-CN" dirty="0"/>
              <a:t>lightest</a:t>
            </a:r>
            <a:r>
              <a:rPr lang="zh-CN" altLang="en-US" dirty="0"/>
              <a:t> </a:t>
            </a:r>
            <a:r>
              <a:rPr lang="en-US" altLang="zh-CN" dirty="0"/>
              <a:t>bin</a:t>
            </a:r>
            <a:r>
              <a:rPr lang="zh-CN" altLang="en-US" dirty="0"/>
              <a:t> </a:t>
            </a:r>
            <a:r>
              <a:rPr lang="en-US" altLang="zh-CN" dirty="0"/>
              <a:t>protocol</a:t>
            </a:r>
            <a:r>
              <a:rPr lang="zh-CN" altLang="en-US" dirty="0"/>
              <a:t> </a:t>
            </a:r>
            <a:r>
              <a:rPr lang="en-US" altLang="zh-CN" dirty="0"/>
              <a:t>all</a:t>
            </a:r>
            <a:r>
              <a:rPr lang="zh-CN" altLang="en-US" dirty="0"/>
              <a:t> </a:t>
            </a:r>
            <a:r>
              <a:rPr lang="en-US" altLang="zh-CN" dirty="0"/>
              <a:t>the</a:t>
            </a:r>
            <a:r>
              <a:rPr lang="zh-CN" altLang="en-US" dirty="0"/>
              <a:t> </a:t>
            </a:r>
            <a:r>
              <a:rPr lang="en-US" altLang="zh-CN" dirty="0"/>
              <a:t>way</a:t>
            </a:r>
            <a:r>
              <a:rPr lang="zh-CN" altLang="en-US" dirty="0"/>
              <a:t> </a:t>
            </a:r>
            <a:r>
              <a:rPr lang="en-US" altLang="zh-CN" dirty="0"/>
              <a:t>till</a:t>
            </a:r>
            <a:r>
              <a:rPr lang="zh-CN" altLang="en-US" dirty="0"/>
              <a:t> </a:t>
            </a:r>
            <a:r>
              <a:rPr lang="en-US" altLang="zh-CN" dirty="0"/>
              <a:t>the</a:t>
            </a:r>
            <a:r>
              <a:rPr lang="zh-CN" altLang="en-US" dirty="0"/>
              <a:t> </a:t>
            </a:r>
            <a:r>
              <a:rPr lang="en-US" altLang="zh-CN" dirty="0"/>
              <a:t>end,</a:t>
            </a:r>
            <a:r>
              <a:rPr lang="zh-CN" altLang="en-US" dirty="0"/>
              <a:t> </a:t>
            </a:r>
            <a:r>
              <a:rPr lang="en-US" altLang="zh-CN" dirty="0"/>
              <a:t>then</a:t>
            </a:r>
            <a:r>
              <a:rPr lang="zh-CN" altLang="en-US" dirty="0"/>
              <a:t> </a:t>
            </a:r>
            <a:r>
              <a:rPr lang="en-US" altLang="zh-CN" dirty="0"/>
              <a:t>in</a:t>
            </a:r>
            <a:r>
              <a:rPr lang="zh-CN" altLang="en-US" dirty="0"/>
              <a:t> </a:t>
            </a:r>
            <a:r>
              <a:rPr lang="en-US" altLang="zh-CN" dirty="0"/>
              <a:t>the</a:t>
            </a:r>
            <a:r>
              <a:rPr lang="zh-CN" altLang="en-US" dirty="0"/>
              <a:t> </a:t>
            </a:r>
            <a:r>
              <a:rPr lang="en-US" altLang="zh-CN" dirty="0"/>
              <a:t>last</a:t>
            </a:r>
            <a:r>
              <a:rPr lang="zh-CN" altLang="en-US" dirty="0"/>
              <a:t> </a:t>
            </a:r>
            <a:r>
              <a:rPr lang="en-US" altLang="zh-CN" dirty="0"/>
              <a:t>few</a:t>
            </a:r>
            <a:r>
              <a:rPr lang="zh-CN" altLang="en-US" dirty="0"/>
              <a:t> </a:t>
            </a:r>
            <a:r>
              <a:rPr lang="en-US" altLang="zh-CN" dirty="0"/>
              <a:t>rounds,</a:t>
            </a:r>
            <a:r>
              <a:rPr lang="zh-CN" altLang="en-US" dirty="0"/>
              <a:t> </a:t>
            </a:r>
            <a:r>
              <a:rPr lang="en-US" altLang="zh-CN" dirty="0"/>
              <a:t>this</a:t>
            </a:r>
            <a:r>
              <a:rPr lang="zh-CN" altLang="en-US" dirty="0"/>
              <a:t> </a:t>
            </a:r>
            <a:r>
              <a:rPr lang="en-US" altLang="zh-CN" dirty="0"/>
              <a:t>probability</a:t>
            </a:r>
            <a:r>
              <a:rPr lang="zh-CN" altLang="en-US" dirty="0"/>
              <a:t> </a:t>
            </a:r>
            <a:r>
              <a:rPr lang="en-US" altLang="zh-CN" dirty="0"/>
              <a:t>becomes</a:t>
            </a:r>
            <a:r>
              <a:rPr lang="zh-CN" altLang="en-US" dirty="0"/>
              <a:t> </a:t>
            </a:r>
            <a:r>
              <a:rPr lang="en-US" altLang="zh-CN" dirty="0"/>
              <a:t>a</a:t>
            </a:r>
            <a:r>
              <a:rPr lang="zh-CN" altLang="en-US" dirty="0"/>
              <a:t> </a:t>
            </a:r>
            <a:r>
              <a:rPr lang="en-US" altLang="zh-CN" dirty="0"/>
              <a:t>small</a:t>
            </a:r>
            <a:r>
              <a:rPr lang="zh-CN" altLang="en-US" dirty="0"/>
              <a:t> </a:t>
            </a:r>
            <a:r>
              <a:rPr lang="en-US" altLang="zh-CN" dirty="0"/>
              <a:t>probability</a:t>
            </a:r>
            <a:r>
              <a:rPr lang="zh-CN" altLang="en-US" dirty="0"/>
              <a:t> </a:t>
            </a:r>
            <a:r>
              <a:rPr lang="en-US" altLang="zh-CN" dirty="0"/>
              <a:t>compared</a:t>
            </a:r>
            <a:r>
              <a:rPr lang="zh-CN" altLang="en-US" dirty="0"/>
              <a:t> </a:t>
            </a:r>
            <a:r>
              <a:rPr lang="en-US" altLang="zh-CN" dirty="0"/>
              <a:t>to</a:t>
            </a:r>
            <a:r>
              <a:rPr lang="zh-CN" altLang="en-US" dirty="0"/>
              <a:t> </a:t>
            </a:r>
            <a:r>
              <a:rPr lang="en-US" altLang="zh-CN" dirty="0"/>
              <a:t>n,</a:t>
            </a:r>
            <a:r>
              <a:rPr lang="zh-CN" altLang="en-US" dirty="0"/>
              <a:t> </a:t>
            </a:r>
            <a:r>
              <a:rPr lang="en-US" altLang="zh-CN" dirty="0"/>
              <a:t>which</a:t>
            </a:r>
            <a:r>
              <a:rPr lang="zh-CN" altLang="en-US" dirty="0"/>
              <a:t> </a:t>
            </a:r>
            <a:r>
              <a:rPr lang="en-US" altLang="zh-CN" dirty="0"/>
              <a:t>is</a:t>
            </a:r>
            <a:r>
              <a:rPr lang="zh-CN" altLang="en-US" dirty="0"/>
              <a:t> </a:t>
            </a:r>
            <a:r>
              <a:rPr lang="en-US" altLang="zh-CN" dirty="0"/>
              <a:t>basically</a:t>
            </a:r>
            <a:r>
              <a:rPr lang="zh-CN" altLang="en-US" dirty="0"/>
              <a:t> </a:t>
            </a:r>
            <a:r>
              <a:rPr lang="en-US" altLang="zh-CN" dirty="0"/>
              <a:t>a</a:t>
            </a:r>
            <a:r>
              <a:rPr lang="zh-CN" altLang="en-US" dirty="0"/>
              <a:t> </a:t>
            </a:r>
            <a:r>
              <a:rPr lang="en-US" altLang="zh-CN" dirty="0"/>
              <a:t>constant</a:t>
            </a:r>
            <a:r>
              <a:rPr lang="zh-CN" altLang="en-US" dirty="0"/>
              <a:t> </a:t>
            </a:r>
            <a:r>
              <a:rPr lang="en-US" altLang="zh-CN" dirty="0"/>
              <a:t>probability</a:t>
            </a:r>
            <a:r>
              <a:rPr lang="zh-CN" altLang="en-US" dirty="0"/>
              <a:t> </a:t>
            </a:r>
            <a:r>
              <a:rPr lang="en-US" altLang="zh-CN" dirty="0"/>
              <a:t>in</a:t>
            </a:r>
            <a:r>
              <a:rPr lang="zh-CN" altLang="en-US" dirty="0"/>
              <a:t> </a:t>
            </a:r>
            <a:r>
              <a:rPr lang="en-US" altLang="zh-CN" dirty="0"/>
              <a:t>the</a:t>
            </a:r>
            <a:r>
              <a:rPr lang="zh-CN" altLang="en-US" dirty="0"/>
              <a:t> </a:t>
            </a:r>
            <a:r>
              <a:rPr lang="en-US" altLang="zh-CN" dirty="0"/>
              <a:t>last</a:t>
            </a:r>
            <a:r>
              <a:rPr lang="zh-CN" altLang="en-US" dirty="0"/>
              <a:t> </a:t>
            </a:r>
            <a:r>
              <a:rPr lang="en-US" altLang="zh-CN" dirty="0"/>
              <a:t>few</a:t>
            </a:r>
            <a:r>
              <a:rPr lang="zh-CN" altLang="en-US" dirty="0"/>
              <a:t> </a:t>
            </a:r>
            <a:r>
              <a:rPr lang="en-US" altLang="zh-CN" dirty="0"/>
              <a:t>rounds.</a:t>
            </a:r>
            <a:r>
              <a:rPr lang="zh-CN" altLang="en-US" dirty="0"/>
              <a:t> </a:t>
            </a:r>
            <a:r>
              <a:rPr lang="en-US" altLang="zh-CN" dirty="0"/>
              <a:t>And</a:t>
            </a:r>
            <a:r>
              <a:rPr lang="zh-CN" altLang="en-US" dirty="0"/>
              <a:t> </a:t>
            </a:r>
            <a:r>
              <a:rPr lang="en-US" altLang="zh-CN" dirty="0"/>
              <a:t>that</a:t>
            </a:r>
            <a:r>
              <a:rPr lang="zh-CN" altLang="en-US" dirty="0"/>
              <a:t> </a:t>
            </a:r>
            <a:r>
              <a:rPr lang="en-US" altLang="zh-CN" dirty="0"/>
              <a:t>ruins</a:t>
            </a:r>
            <a:r>
              <a:rPr lang="zh-CN" altLang="en-US" dirty="0"/>
              <a:t> </a:t>
            </a:r>
            <a:r>
              <a:rPr lang="en-US" altLang="zh-CN" dirty="0"/>
              <a:t>our</a:t>
            </a:r>
            <a:r>
              <a:rPr lang="zh-CN" altLang="en-US" dirty="0"/>
              <a:t> </a:t>
            </a:r>
            <a:r>
              <a:rPr lang="en-US" altLang="zh-CN" dirty="0"/>
              <a:t>fairness</a:t>
            </a:r>
            <a:r>
              <a:rPr lang="zh-CN" altLang="en-US" dirty="0"/>
              <a:t> </a:t>
            </a:r>
            <a:r>
              <a:rPr lang="en-US" altLang="zh-CN" dirty="0"/>
              <a:t>requirements</a:t>
            </a:r>
            <a:r>
              <a:rPr lang="zh-CN" altLang="en-US" dirty="0"/>
              <a:t> </a:t>
            </a:r>
            <a:r>
              <a:rPr lang="en-US" altLang="zh-CN" dirty="0"/>
              <a:t>because</a:t>
            </a:r>
            <a:r>
              <a:rPr lang="zh-CN" altLang="en-US" dirty="0"/>
              <a:t> </a:t>
            </a:r>
            <a:r>
              <a:rPr lang="en-US" altLang="zh-CN" dirty="0"/>
              <a:t>in</a:t>
            </a:r>
            <a:r>
              <a:rPr lang="zh-CN" altLang="en-US" dirty="0"/>
              <a:t> </a:t>
            </a:r>
            <a:r>
              <a:rPr lang="en-US" altLang="zh-CN" dirty="0"/>
              <a:t>the</a:t>
            </a:r>
            <a:r>
              <a:rPr lang="zh-CN" altLang="en-US" dirty="0"/>
              <a:t> </a:t>
            </a:r>
            <a:r>
              <a:rPr lang="en-US" altLang="zh-CN" dirty="0"/>
              <a:t>last</a:t>
            </a:r>
            <a:r>
              <a:rPr lang="zh-CN" altLang="en-US" dirty="0"/>
              <a:t> </a:t>
            </a:r>
            <a:r>
              <a:rPr lang="en-US" altLang="zh-CN" dirty="0"/>
              <a:t>few</a:t>
            </a:r>
            <a:r>
              <a:rPr lang="zh-CN" altLang="en-US" dirty="0"/>
              <a:t> </a:t>
            </a:r>
            <a:r>
              <a:rPr lang="en-US" altLang="zh-CN" dirty="0"/>
              <a:t>rounds</a:t>
            </a:r>
            <a:r>
              <a:rPr lang="zh-CN" altLang="en-US" dirty="0"/>
              <a:t> </a:t>
            </a:r>
            <a:r>
              <a:rPr lang="en-US" altLang="zh-CN" dirty="0"/>
              <a:t>the</a:t>
            </a:r>
            <a:r>
              <a:rPr lang="zh-CN" altLang="en-US" dirty="0"/>
              <a:t> </a:t>
            </a:r>
            <a:r>
              <a:rPr lang="en-US" altLang="zh-CN" dirty="0"/>
              <a:t>large</a:t>
            </a:r>
            <a:r>
              <a:rPr lang="zh-CN" altLang="en-US" dirty="0"/>
              <a:t> </a:t>
            </a:r>
            <a:r>
              <a:rPr lang="en-US" altLang="zh-CN" dirty="0"/>
              <a:t>coalition</a:t>
            </a:r>
            <a:r>
              <a:rPr lang="zh-CN" altLang="en-US" dirty="0"/>
              <a:t> </a:t>
            </a:r>
            <a:r>
              <a:rPr lang="en-US" altLang="zh-CN" dirty="0"/>
              <a:t>can</a:t>
            </a:r>
            <a:r>
              <a:rPr lang="zh-CN" altLang="en-US" dirty="0"/>
              <a:t> </a:t>
            </a:r>
            <a:r>
              <a:rPr lang="en-US" altLang="zh-CN" dirty="0"/>
              <a:t>gain</a:t>
            </a:r>
            <a:r>
              <a:rPr lang="zh-CN" altLang="en-US" dirty="0"/>
              <a:t> </a:t>
            </a:r>
            <a:r>
              <a:rPr lang="en-US" altLang="zh-CN" dirty="0"/>
              <a:t>significant</a:t>
            </a:r>
            <a:r>
              <a:rPr lang="zh-CN" altLang="en-US" dirty="0"/>
              <a:t> </a:t>
            </a:r>
            <a:r>
              <a:rPr lang="en-US" altLang="zh-CN" dirty="0"/>
              <a:t>benefit</a:t>
            </a:r>
            <a:r>
              <a:rPr lang="zh-CN" altLang="en-US" dirty="0"/>
              <a:t> </a:t>
            </a:r>
            <a:r>
              <a:rPr lang="en-US" altLang="zh-CN" dirty="0"/>
              <a:t>with</a:t>
            </a:r>
            <a:r>
              <a:rPr lang="zh-CN" altLang="en-US" dirty="0"/>
              <a:t> </a:t>
            </a:r>
            <a:r>
              <a:rPr lang="en-US" altLang="zh-CN" dirty="0"/>
              <a:t>a</a:t>
            </a:r>
            <a:r>
              <a:rPr lang="zh-CN" altLang="en-US" dirty="0"/>
              <a:t> </a:t>
            </a:r>
            <a:r>
              <a:rPr lang="en-US" altLang="zh-CN" dirty="0"/>
              <a:t>constant</a:t>
            </a:r>
            <a:r>
              <a:rPr lang="zh-CN" altLang="en-US" dirty="0"/>
              <a:t> </a:t>
            </a:r>
            <a:r>
              <a:rPr lang="en-US" altLang="zh-CN" dirty="0"/>
              <a:t>probability.</a:t>
            </a:r>
            <a:r>
              <a:rPr lang="zh-CN" altLang="en-US" dirty="0"/>
              <a:t> </a:t>
            </a:r>
            <a:r>
              <a:rPr lang="en-US" altLang="zh-CN" dirty="0"/>
              <a:t>So</a:t>
            </a:r>
            <a:r>
              <a:rPr lang="zh-CN" altLang="en-US" dirty="0"/>
              <a:t> </a:t>
            </a:r>
            <a:r>
              <a:rPr lang="en-US" altLang="zh-CN" dirty="0"/>
              <a:t>we</a:t>
            </a:r>
            <a:r>
              <a:rPr lang="zh-CN" altLang="en-US" dirty="0"/>
              <a:t> </a:t>
            </a:r>
            <a:r>
              <a:rPr lang="en-US" altLang="zh-CN" dirty="0"/>
              <a:t>have</a:t>
            </a:r>
            <a:r>
              <a:rPr lang="zh-CN" altLang="en-US" dirty="0"/>
              <a:t> </a:t>
            </a:r>
            <a:r>
              <a:rPr lang="en-US" altLang="zh-CN" dirty="0"/>
              <a:t>to</a:t>
            </a:r>
            <a:r>
              <a:rPr lang="zh-CN" altLang="en-US" dirty="0"/>
              <a:t> </a:t>
            </a:r>
            <a:r>
              <a:rPr lang="en-US" altLang="zh-CN" dirty="0"/>
              <a:t>stop</a:t>
            </a:r>
            <a:r>
              <a:rPr lang="zh-CN" altLang="en-US" dirty="0"/>
              <a:t> </a:t>
            </a:r>
            <a:r>
              <a:rPr lang="en-US" altLang="zh-CN" dirty="0"/>
              <a:t>early</a:t>
            </a:r>
            <a:r>
              <a:rPr lang="zh-CN" altLang="en-US" dirty="0"/>
              <a:t> </a:t>
            </a:r>
            <a:r>
              <a:rPr lang="en-US" altLang="zh-CN" dirty="0"/>
              <a:t>when</a:t>
            </a:r>
            <a:r>
              <a:rPr lang="zh-CN" altLang="en-US" dirty="0"/>
              <a:t> </a:t>
            </a:r>
            <a:r>
              <a:rPr lang="en-US" altLang="zh-CN" dirty="0"/>
              <a:t>this</a:t>
            </a:r>
            <a:r>
              <a:rPr lang="zh-CN" altLang="en-US" dirty="0"/>
              <a:t> </a:t>
            </a:r>
            <a:r>
              <a:rPr lang="en-US" altLang="zh-CN" dirty="0"/>
              <a:t>probability</a:t>
            </a:r>
            <a:r>
              <a:rPr lang="zh-CN" altLang="en-US" dirty="0"/>
              <a:t> </a:t>
            </a:r>
            <a:r>
              <a:rPr lang="en-US" altLang="zh-CN" dirty="0"/>
              <a:t>is</a:t>
            </a:r>
            <a:r>
              <a:rPr lang="zh-CN" altLang="en-US" dirty="0"/>
              <a:t> </a:t>
            </a:r>
            <a:r>
              <a:rPr lang="en-US" altLang="zh-CN" dirty="0"/>
              <a:t>still</a:t>
            </a:r>
            <a:r>
              <a:rPr lang="zh-CN" altLang="en-US" dirty="0"/>
              <a:t> </a:t>
            </a:r>
            <a:r>
              <a:rPr lang="en-US" altLang="zh-CN" dirty="0"/>
              <a:t>reasonably</a:t>
            </a:r>
            <a:r>
              <a:rPr lang="zh-CN" altLang="en-US" dirty="0"/>
              <a:t> </a:t>
            </a:r>
            <a:r>
              <a:rPr lang="en-US" altLang="zh-CN" dirty="0"/>
              <a:t>large</a:t>
            </a:r>
            <a:r>
              <a:rPr lang="zh-CN" altLang="en-US" dirty="0"/>
              <a:t> </a:t>
            </a:r>
            <a:r>
              <a:rPr lang="en-US" altLang="zh-CN" dirty="0"/>
              <a:t>and</a:t>
            </a:r>
            <a:r>
              <a:rPr lang="zh-CN" altLang="en-US" dirty="0"/>
              <a:t> </a:t>
            </a:r>
            <a:r>
              <a:rPr lang="en-US" altLang="zh-CN" dirty="0"/>
              <a:t>switch</a:t>
            </a:r>
            <a:r>
              <a:rPr lang="zh-CN" altLang="en-US" dirty="0"/>
              <a:t> </a:t>
            </a:r>
            <a:r>
              <a:rPr lang="en-US" altLang="zh-CN" dirty="0"/>
              <a:t>to</a:t>
            </a:r>
            <a:r>
              <a:rPr lang="zh-CN" altLang="en-US" dirty="0"/>
              <a:t> </a:t>
            </a:r>
            <a:r>
              <a:rPr lang="en-US" altLang="zh-CN" dirty="0"/>
              <a:t>the</a:t>
            </a:r>
            <a:r>
              <a:rPr lang="zh-CN" altLang="en-US" dirty="0"/>
              <a:t> </a:t>
            </a:r>
            <a:r>
              <a:rPr lang="en-US" altLang="zh-CN" dirty="0"/>
              <a:t>tournament</a:t>
            </a:r>
            <a:r>
              <a:rPr lang="zh-CN" altLang="en-US" dirty="0"/>
              <a:t> </a:t>
            </a:r>
            <a:r>
              <a:rPr lang="en-US" altLang="zh-CN" dirty="0"/>
              <a:t>tree</a:t>
            </a:r>
            <a:r>
              <a:rPr lang="zh-CN" altLang="en-US" dirty="0"/>
              <a:t> </a:t>
            </a:r>
            <a:r>
              <a:rPr lang="en-US" altLang="zh-CN" dirty="0"/>
              <a:t>protocol</a:t>
            </a:r>
          </a:p>
          <a:p>
            <a:endParaRPr lang="en-US" altLang="zh-CN" dirty="0"/>
          </a:p>
        </p:txBody>
      </p:sp>
      <p:sp>
        <p:nvSpPr>
          <p:cNvPr id="4" name="Slide Number Placeholder 3"/>
          <p:cNvSpPr>
            <a:spLocks noGrp="1"/>
          </p:cNvSpPr>
          <p:nvPr>
            <p:ph type="sldNum" sz="quarter" idx="5"/>
          </p:nvPr>
        </p:nvSpPr>
        <p:spPr/>
        <p:txBody>
          <a:bodyPr/>
          <a:lstStyle/>
          <a:p>
            <a:fld id="{715DE82A-0ACD-8444-AD40-BBD12700EFC1}" type="slidenum">
              <a:rPr lang="en-US" smtClean="0"/>
              <a:t>27</a:t>
            </a:fld>
            <a:endParaRPr lang="en-US"/>
          </a:p>
        </p:txBody>
      </p:sp>
    </p:spTree>
    <p:extLst>
      <p:ext uri="{BB962C8B-B14F-4D97-AF65-F5344CB8AC3E}">
        <p14:creationId xmlns:p14="http://schemas.microsoft.com/office/powerpoint/2010/main" val="42445292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Surprisingly,</a:t>
            </a:r>
            <a:r>
              <a:rPr lang="zh-CN" altLang="en-US" dirty="0"/>
              <a:t> </a:t>
            </a:r>
            <a:r>
              <a:rPr lang="en-US" altLang="zh-CN" dirty="0"/>
              <a:t>in</a:t>
            </a:r>
            <a:r>
              <a:rPr lang="zh-CN" altLang="en-US" dirty="0"/>
              <a:t> </a:t>
            </a:r>
            <a:r>
              <a:rPr lang="en-US" altLang="zh-CN" dirty="0"/>
              <a:t>the</a:t>
            </a:r>
            <a:r>
              <a:rPr lang="zh-CN" altLang="en-US" dirty="0"/>
              <a:t> </a:t>
            </a:r>
            <a:r>
              <a:rPr lang="en-US" altLang="zh-CN" dirty="0"/>
              <a:t>strawman</a:t>
            </a:r>
            <a:r>
              <a:rPr lang="zh-CN" altLang="en-US" dirty="0"/>
              <a:t> </a:t>
            </a:r>
            <a:r>
              <a:rPr lang="en-US" altLang="zh-CN" dirty="0"/>
              <a:t>solution,</a:t>
            </a:r>
            <a:r>
              <a:rPr lang="zh-CN" altLang="en-US" dirty="0"/>
              <a:t> </a:t>
            </a:r>
            <a:r>
              <a:rPr lang="en-US" altLang="zh-CN" dirty="0"/>
              <a:t>a</a:t>
            </a:r>
            <a:r>
              <a:rPr lang="zh-CN" altLang="en-US" dirty="0"/>
              <a:t> </a:t>
            </a:r>
            <a:r>
              <a:rPr lang="en-US" altLang="zh-CN" dirty="0"/>
              <a:t>small</a:t>
            </a:r>
            <a:r>
              <a:rPr lang="zh-CN" altLang="en-US" dirty="0"/>
              <a:t> </a:t>
            </a:r>
            <a:r>
              <a:rPr lang="en-US" altLang="zh-CN" dirty="0"/>
              <a:t>coalition</a:t>
            </a:r>
            <a:r>
              <a:rPr lang="zh-CN" altLang="en-US" dirty="0"/>
              <a:t> </a:t>
            </a:r>
            <a:r>
              <a:rPr lang="en-US" altLang="zh-CN" dirty="0"/>
              <a:t>can</a:t>
            </a:r>
            <a:r>
              <a:rPr lang="zh-CN" altLang="en-US" dirty="0"/>
              <a:t> </a:t>
            </a:r>
            <a:r>
              <a:rPr lang="en-US" altLang="zh-CN" dirty="0"/>
              <a:t>gain</a:t>
            </a:r>
            <a:r>
              <a:rPr lang="zh-CN" altLang="en-US" dirty="0"/>
              <a:t> </a:t>
            </a:r>
            <a:r>
              <a:rPr lang="en-US" altLang="zh-CN" dirty="0"/>
              <a:t>significant</a:t>
            </a:r>
            <a:r>
              <a:rPr lang="zh-CN" altLang="en-US" dirty="0"/>
              <a:t> </a:t>
            </a:r>
            <a:r>
              <a:rPr lang="en-US" altLang="zh-CN" dirty="0" err="1"/>
              <a:t>advantange</a:t>
            </a:r>
            <a:r>
              <a:rPr lang="en-US" altLang="zh-CN"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This</a:t>
            </a:r>
            <a:r>
              <a:rPr lang="zh-CN" altLang="en-US" dirty="0"/>
              <a:t> </a:t>
            </a:r>
            <a:r>
              <a:rPr lang="en-US" altLang="zh-CN" dirty="0"/>
              <a:t>is</a:t>
            </a:r>
            <a:r>
              <a:rPr lang="zh-CN" altLang="en-US" dirty="0"/>
              <a:t> </a:t>
            </a:r>
            <a:r>
              <a:rPr lang="en-US" altLang="zh-CN" dirty="0" err="1"/>
              <a:t>conter</a:t>
            </a:r>
            <a:r>
              <a:rPr lang="zh-CN" altLang="en-US" dirty="0"/>
              <a:t> </a:t>
            </a:r>
            <a:r>
              <a:rPr lang="en-US" altLang="zh-CN" dirty="0"/>
              <a:t>intuitive</a:t>
            </a:r>
            <a:r>
              <a:rPr lang="zh-CN" altLang="en-US" dirty="0"/>
              <a:t> </a:t>
            </a:r>
            <a:r>
              <a:rPr lang="en-US" altLang="zh-CN" dirty="0"/>
              <a:t>that</a:t>
            </a:r>
            <a:r>
              <a:rPr lang="zh-CN" altLang="en-US" dirty="0"/>
              <a:t> </a:t>
            </a:r>
            <a:r>
              <a:rPr lang="en-US" altLang="zh-CN" dirty="0"/>
              <a:t>the</a:t>
            </a:r>
            <a:r>
              <a:rPr lang="zh-CN" altLang="en-US" dirty="0"/>
              <a:t> </a:t>
            </a:r>
            <a:r>
              <a:rPr lang="en-US" altLang="zh-CN" dirty="0"/>
              <a:t>strawman</a:t>
            </a:r>
            <a:r>
              <a:rPr lang="zh-CN" altLang="en-US" dirty="0"/>
              <a:t> </a:t>
            </a:r>
            <a:r>
              <a:rPr lang="en-US" altLang="zh-CN" dirty="0"/>
              <a:t>is</a:t>
            </a:r>
            <a:r>
              <a:rPr lang="zh-CN" altLang="en-US" dirty="0"/>
              <a:t> </a:t>
            </a:r>
            <a:r>
              <a:rPr lang="en-US" altLang="zh-CN" dirty="0"/>
              <a:t>fair</a:t>
            </a:r>
            <a:r>
              <a:rPr lang="zh-CN" altLang="en-US" dirty="0"/>
              <a:t> </a:t>
            </a:r>
            <a:r>
              <a:rPr lang="en-US" altLang="zh-CN" dirty="0"/>
              <a:t>against</a:t>
            </a:r>
            <a:r>
              <a:rPr lang="zh-CN" altLang="en-US" dirty="0"/>
              <a:t> </a:t>
            </a:r>
            <a:r>
              <a:rPr lang="en-US" altLang="zh-CN" dirty="0"/>
              <a:t>large</a:t>
            </a:r>
            <a:r>
              <a:rPr lang="zh-CN" altLang="en-US" dirty="0"/>
              <a:t> </a:t>
            </a:r>
            <a:r>
              <a:rPr lang="en-US" altLang="zh-CN" dirty="0"/>
              <a:t>coalition</a:t>
            </a:r>
            <a:r>
              <a:rPr lang="zh-CN" altLang="en-US" dirty="0"/>
              <a:t> </a:t>
            </a:r>
            <a:r>
              <a:rPr lang="en-US" altLang="zh-CN" dirty="0"/>
              <a:t>but</a:t>
            </a:r>
            <a:r>
              <a:rPr lang="zh-CN" altLang="en-US" dirty="0"/>
              <a:t> </a:t>
            </a:r>
            <a:r>
              <a:rPr lang="en-US" altLang="zh-CN" dirty="0"/>
              <a:t>not</a:t>
            </a:r>
            <a:r>
              <a:rPr lang="zh-CN" altLang="en-US" dirty="0"/>
              <a:t> </a:t>
            </a:r>
            <a:r>
              <a:rPr lang="en-US" altLang="zh-CN" dirty="0"/>
              <a:t>for</a:t>
            </a:r>
            <a:r>
              <a:rPr lang="zh-CN" altLang="en-US" dirty="0"/>
              <a:t> </a:t>
            </a:r>
            <a:r>
              <a:rPr lang="en-US" altLang="zh-CN" dirty="0"/>
              <a:t>small</a:t>
            </a:r>
            <a:r>
              <a:rPr lang="zh-CN" altLang="en-US" dirty="0"/>
              <a:t> </a:t>
            </a:r>
            <a:r>
              <a:rPr lang="en-US" altLang="zh-CN" dirty="0"/>
              <a:t>coalition</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28</a:t>
            </a:fld>
            <a:endParaRPr lang="en-US"/>
          </a:p>
        </p:txBody>
      </p:sp>
    </p:spTree>
    <p:extLst>
      <p:ext uri="{BB962C8B-B14F-4D97-AF65-F5344CB8AC3E}">
        <p14:creationId xmlns:p14="http://schemas.microsoft.com/office/powerpoint/2010/main" val="25385475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If</a:t>
            </a:r>
            <a:r>
              <a:rPr lang="zh-CN" altLang="en-US" dirty="0"/>
              <a:t> </a:t>
            </a:r>
            <a:r>
              <a:rPr lang="en-US" altLang="zh-CN" dirty="0"/>
              <a:t>the</a:t>
            </a:r>
            <a:r>
              <a:rPr lang="zh-CN" altLang="en-US" dirty="0"/>
              <a:t> </a:t>
            </a:r>
            <a:r>
              <a:rPr lang="en-US" altLang="zh-CN" dirty="0"/>
              <a:t>coalition</a:t>
            </a:r>
            <a:r>
              <a:rPr lang="zh-CN" altLang="en-US" dirty="0"/>
              <a:t> </a:t>
            </a:r>
            <a:r>
              <a:rPr lang="en-US" altLang="zh-CN" dirty="0"/>
              <a:t>is</a:t>
            </a:r>
            <a:r>
              <a:rPr lang="zh-CN" altLang="en-US" dirty="0"/>
              <a:t> </a:t>
            </a:r>
            <a:r>
              <a:rPr lang="en-US" altLang="zh-CN" dirty="0"/>
              <a:t>0.9n</a:t>
            </a:r>
            <a:r>
              <a:rPr lang="zh-CN" altLang="en-US" dirty="0"/>
              <a:t> </a:t>
            </a:r>
            <a:r>
              <a:rPr lang="en-US" altLang="zh-CN" dirty="0"/>
              <a:t>sized,</a:t>
            </a:r>
            <a:r>
              <a:rPr lang="zh-CN" altLang="en-US" dirty="0"/>
              <a:t> </a:t>
            </a:r>
            <a:r>
              <a:rPr lang="en-US" altLang="zh-CN" dirty="0"/>
              <a:t>then</a:t>
            </a:r>
            <a:r>
              <a:rPr lang="zh-CN" altLang="en-US" dirty="0"/>
              <a:t> </a:t>
            </a:r>
            <a:r>
              <a:rPr lang="en-US" altLang="zh-CN" dirty="0"/>
              <a:t>in</a:t>
            </a:r>
            <a:r>
              <a:rPr lang="zh-CN" altLang="en-US" dirty="0"/>
              <a:t> </a:t>
            </a:r>
            <a:r>
              <a:rPr lang="en-US" altLang="zh-CN" dirty="0"/>
              <a:t>the</a:t>
            </a:r>
            <a:r>
              <a:rPr lang="zh-CN" altLang="en-US" dirty="0"/>
              <a:t> </a:t>
            </a:r>
            <a:r>
              <a:rPr lang="en-US" altLang="zh-CN" dirty="0"/>
              <a:t>committee</a:t>
            </a:r>
            <a:r>
              <a:rPr lang="zh-CN" altLang="en-US" dirty="0"/>
              <a:t> </a:t>
            </a:r>
            <a:r>
              <a:rPr lang="en-US" altLang="zh-CN" dirty="0"/>
              <a:t>the</a:t>
            </a:r>
            <a:r>
              <a:rPr lang="zh-CN" altLang="en-US" dirty="0"/>
              <a:t> </a:t>
            </a:r>
            <a:r>
              <a:rPr lang="en-US" altLang="zh-CN" dirty="0"/>
              <a:t>fraction</a:t>
            </a:r>
            <a:r>
              <a:rPr lang="zh-CN" altLang="en-US" dirty="0"/>
              <a:t> </a:t>
            </a:r>
            <a:r>
              <a:rPr lang="en-US" altLang="zh-CN" dirty="0"/>
              <a:t>of</a:t>
            </a:r>
            <a:r>
              <a:rPr lang="zh-CN" altLang="en-US" dirty="0"/>
              <a:t> </a:t>
            </a:r>
            <a:r>
              <a:rPr lang="en-US" altLang="zh-CN" dirty="0"/>
              <a:t>the</a:t>
            </a:r>
            <a:r>
              <a:rPr lang="zh-CN" altLang="en-US" dirty="0"/>
              <a:t> </a:t>
            </a:r>
            <a:r>
              <a:rPr lang="en-US" altLang="zh-CN" dirty="0"/>
              <a:t>corrupted</a:t>
            </a:r>
            <a:r>
              <a:rPr lang="zh-CN" altLang="en-US" dirty="0"/>
              <a:t> </a:t>
            </a:r>
            <a:r>
              <a:rPr lang="en-US" altLang="zh-CN" dirty="0"/>
              <a:t>player</a:t>
            </a:r>
            <a:r>
              <a:rPr lang="zh-CN" altLang="en-US" dirty="0"/>
              <a:t> </a:t>
            </a:r>
            <a:r>
              <a:rPr lang="en-US" altLang="zh-CN" dirty="0"/>
              <a:t>is</a:t>
            </a:r>
            <a:r>
              <a:rPr lang="zh-CN" altLang="en-US" dirty="0"/>
              <a:t> </a:t>
            </a:r>
            <a:r>
              <a:rPr lang="en-US" altLang="zh-CN" dirty="0"/>
              <a:t>still</a:t>
            </a:r>
            <a:r>
              <a:rPr lang="zh-CN" altLang="en-US" dirty="0"/>
              <a:t> </a:t>
            </a:r>
            <a:r>
              <a:rPr lang="en-US" altLang="zh-CN" dirty="0"/>
              <a:t>roughly</a:t>
            </a:r>
            <a:r>
              <a:rPr lang="zh-CN" altLang="en-US" dirty="0"/>
              <a:t> </a:t>
            </a:r>
            <a:r>
              <a:rPr lang="en-US" altLang="zh-CN" dirty="0"/>
              <a:t>0.9n.</a:t>
            </a:r>
            <a:r>
              <a:rPr lang="zh-CN" altLang="en-US" dirty="0"/>
              <a:t> </a:t>
            </a:r>
            <a:endParaRPr lang="en-US" altLang="zh-CN" dirty="0"/>
          </a:p>
          <a:p>
            <a:r>
              <a:rPr lang="en-US" altLang="zh-CN" dirty="0"/>
              <a:t>Thus,</a:t>
            </a:r>
            <a:r>
              <a:rPr lang="zh-CN" altLang="en-US" dirty="0"/>
              <a:t> </a:t>
            </a:r>
            <a:r>
              <a:rPr lang="en-US" altLang="zh-CN" dirty="0"/>
              <a:t>if</a:t>
            </a:r>
            <a:r>
              <a:rPr lang="zh-CN" altLang="en-US" dirty="0"/>
              <a:t> </a:t>
            </a:r>
            <a:r>
              <a:rPr lang="en-US" altLang="zh-CN" dirty="0"/>
              <a:t>honest</a:t>
            </a:r>
            <a:r>
              <a:rPr lang="zh-CN" altLang="en-US" dirty="0"/>
              <a:t> </a:t>
            </a:r>
            <a:r>
              <a:rPr lang="en-US" altLang="zh-CN" dirty="0"/>
              <a:t>players</a:t>
            </a:r>
            <a:r>
              <a:rPr lang="zh-CN" altLang="en-US" dirty="0"/>
              <a:t> </a:t>
            </a:r>
            <a:r>
              <a:rPr lang="en-US" altLang="zh-CN" dirty="0"/>
              <a:t>distribute</a:t>
            </a:r>
            <a:r>
              <a:rPr lang="zh-CN" altLang="en-US" dirty="0"/>
              <a:t> </a:t>
            </a:r>
            <a:r>
              <a:rPr lang="en-US" altLang="zh-CN" dirty="0"/>
              <a:t>themselves</a:t>
            </a:r>
            <a:r>
              <a:rPr lang="zh-CN" altLang="en-US" dirty="0"/>
              <a:t> </a:t>
            </a:r>
            <a:r>
              <a:rPr lang="en-US" altLang="zh-CN" dirty="0"/>
              <a:t>kinds</a:t>
            </a:r>
            <a:r>
              <a:rPr lang="zh-CN" altLang="en-US" dirty="0"/>
              <a:t> </a:t>
            </a:r>
            <a:r>
              <a:rPr lang="en-US" altLang="zh-CN" dirty="0"/>
              <a:t>of</a:t>
            </a:r>
            <a:r>
              <a:rPr lang="zh-CN" altLang="en-US" dirty="0"/>
              <a:t> </a:t>
            </a:r>
            <a:r>
              <a:rPr lang="en-US" altLang="zh-CN" dirty="0"/>
              <a:t>evenly,</a:t>
            </a:r>
            <a:r>
              <a:rPr lang="zh-CN" altLang="en-US" dirty="0"/>
              <a:t> </a:t>
            </a:r>
            <a:r>
              <a:rPr lang="en-US" altLang="zh-CN" dirty="0"/>
              <a:t>which</a:t>
            </a:r>
            <a:r>
              <a:rPr lang="zh-CN" altLang="en-US" dirty="0"/>
              <a:t> </a:t>
            </a:r>
            <a:r>
              <a:rPr lang="en-US" altLang="zh-CN" dirty="0"/>
              <a:t>happens</a:t>
            </a:r>
            <a:r>
              <a:rPr lang="zh-CN" altLang="en-US" dirty="0"/>
              <a:t> </a:t>
            </a:r>
            <a:r>
              <a:rPr lang="en-US" altLang="zh-CN" dirty="0"/>
              <a:t>with</a:t>
            </a:r>
            <a:r>
              <a:rPr lang="zh-CN" altLang="en-US" dirty="0"/>
              <a:t> </a:t>
            </a:r>
            <a:r>
              <a:rPr lang="en-US" altLang="zh-CN" dirty="0"/>
              <a:t>this</a:t>
            </a:r>
            <a:r>
              <a:rPr lang="zh-CN" altLang="en-US" dirty="0"/>
              <a:t> </a:t>
            </a:r>
            <a:r>
              <a:rPr lang="en-US" altLang="zh-CN" dirty="0"/>
              <a:t>probability,</a:t>
            </a:r>
            <a:r>
              <a:rPr lang="zh-CN" altLang="en-US" dirty="0"/>
              <a:t> </a:t>
            </a:r>
            <a:r>
              <a:rPr lang="en-US" altLang="zh-CN" dirty="0"/>
              <a:t>then</a:t>
            </a:r>
            <a:r>
              <a:rPr lang="zh-CN" altLang="en-US" dirty="0"/>
              <a:t> </a:t>
            </a:r>
            <a:r>
              <a:rPr lang="en-US" altLang="zh-CN" dirty="0"/>
              <a:t>a</a:t>
            </a:r>
            <a:r>
              <a:rPr lang="zh-CN" altLang="en-US" dirty="0"/>
              <a:t> </a:t>
            </a:r>
            <a:r>
              <a:rPr lang="en-US" altLang="zh-CN" dirty="0"/>
              <a:t>large</a:t>
            </a:r>
            <a:r>
              <a:rPr lang="zh-CN" altLang="en-US" dirty="0"/>
              <a:t> </a:t>
            </a:r>
            <a:r>
              <a:rPr lang="en-US" altLang="zh-CN" dirty="0"/>
              <a:t>coalition</a:t>
            </a:r>
            <a:r>
              <a:rPr lang="zh-CN" altLang="en-US" dirty="0"/>
              <a:t> </a:t>
            </a:r>
            <a:r>
              <a:rPr lang="en-US" altLang="zh-CN" dirty="0"/>
              <a:t>cannot</a:t>
            </a:r>
            <a:r>
              <a:rPr lang="zh-CN" altLang="en-US" dirty="0"/>
              <a:t> </a:t>
            </a:r>
            <a:r>
              <a:rPr lang="en-US" altLang="zh-CN" dirty="0"/>
              <a:t>benefit.</a:t>
            </a:r>
          </a:p>
          <a:p>
            <a:r>
              <a:rPr lang="en-US" altLang="zh-CN" dirty="0"/>
              <a:t>However,</a:t>
            </a:r>
            <a:r>
              <a:rPr lang="zh-CN" altLang="en-US" dirty="0"/>
              <a:t> </a:t>
            </a:r>
            <a:r>
              <a:rPr lang="en-US" altLang="zh-CN" dirty="0"/>
              <a:t>if</a:t>
            </a:r>
            <a:r>
              <a:rPr lang="zh-CN" altLang="en-US" dirty="0"/>
              <a:t> </a:t>
            </a:r>
            <a:r>
              <a:rPr lang="en-US" altLang="zh-CN" dirty="0"/>
              <a:t>honest</a:t>
            </a:r>
            <a:r>
              <a:rPr lang="zh-CN" altLang="en-US" dirty="0"/>
              <a:t> </a:t>
            </a:r>
            <a:r>
              <a:rPr lang="en-US" altLang="zh-CN" dirty="0"/>
              <a:t>player</a:t>
            </a:r>
            <a:r>
              <a:rPr lang="zh-CN" altLang="en-US" dirty="0"/>
              <a:t> </a:t>
            </a:r>
            <a:r>
              <a:rPr lang="en-US" altLang="zh-CN" dirty="0"/>
              <a:t>don’t</a:t>
            </a:r>
            <a:r>
              <a:rPr lang="zh-CN" altLang="en-US" dirty="0"/>
              <a:t> </a:t>
            </a:r>
            <a:r>
              <a:rPr lang="en-US" altLang="zh-CN" dirty="0"/>
              <a:t>distribute</a:t>
            </a:r>
            <a:r>
              <a:rPr lang="zh-CN" altLang="en-US" dirty="0"/>
              <a:t> </a:t>
            </a:r>
            <a:r>
              <a:rPr lang="en-US" altLang="zh-CN" dirty="0"/>
              <a:t>themselves</a:t>
            </a:r>
            <a:r>
              <a:rPr lang="zh-CN" altLang="en-US" dirty="0"/>
              <a:t> </a:t>
            </a:r>
            <a:r>
              <a:rPr lang="en-US" altLang="zh-CN" dirty="0"/>
              <a:t>evenly,</a:t>
            </a:r>
            <a:r>
              <a:rPr lang="zh-CN" altLang="en-US" dirty="0"/>
              <a:t> </a:t>
            </a:r>
            <a:r>
              <a:rPr lang="en-US" altLang="zh-CN" dirty="0"/>
              <a:t>then</a:t>
            </a:r>
            <a:r>
              <a:rPr lang="zh-CN" altLang="en-US" dirty="0"/>
              <a:t> </a:t>
            </a:r>
            <a:r>
              <a:rPr lang="en-US" altLang="zh-CN" dirty="0"/>
              <a:t>the</a:t>
            </a:r>
            <a:r>
              <a:rPr lang="zh-CN" altLang="en-US" dirty="0"/>
              <a:t> </a:t>
            </a:r>
            <a:r>
              <a:rPr lang="en-US" altLang="zh-CN" dirty="0"/>
              <a:t>coalition</a:t>
            </a:r>
            <a:r>
              <a:rPr lang="zh-CN" altLang="en-US" dirty="0"/>
              <a:t> </a:t>
            </a:r>
            <a:r>
              <a:rPr lang="en-US" altLang="zh-CN" dirty="0"/>
              <a:t>can</a:t>
            </a:r>
            <a:r>
              <a:rPr lang="zh-CN" altLang="en-US" dirty="0"/>
              <a:t> </a:t>
            </a:r>
            <a:r>
              <a:rPr lang="en-US" altLang="zh-CN" dirty="0"/>
              <a:t>take</a:t>
            </a:r>
            <a:r>
              <a:rPr lang="zh-CN" altLang="en-US" dirty="0"/>
              <a:t> </a:t>
            </a:r>
            <a:r>
              <a:rPr lang="en-US" altLang="zh-CN" dirty="0"/>
              <a:t>arbitrary</a:t>
            </a:r>
            <a:r>
              <a:rPr lang="zh-CN" altLang="en-US" dirty="0"/>
              <a:t> </a:t>
            </a:r>
            <a:r>
              <a:rPr lang="en-US" altLang="zh-CN" dirty="0"/>
              <a:t>fraction</a:t>
            </a:r>
            <a:r>
              <a:rPr lang="zh-CN" altLang="en-US" dirty="0"/>
              <a:t> </a:t>
            </a:r>
            <a:r>
              <a:rPr lang="en-US" altLang="zh-CN" dirty="0"/>
              <a:t>of</a:t>
            </a:r>
            <a:r>
              <a:rPr lang="zh-CN" altLang="en-US" dirty="0"/>
              <a:t> </a:t>
            </a:r>
            <a:r>
              <a:rPr lang="en-US" altLang="zh-CN" dirty="0"/>
              <a:t>the</a:t>
            </a:r>
            <a:r>
              <a:rPr lang="zh-CN" altLang="en-US" dirty="0"/>
              <a:t> </a:t>
            </a:r>
            <a:r>
              <a:rPr lang="en-US" altLang="zh-CN" dirty="0"/>
              <a:t>committee.</a:t>
            </a:r>
          </a:p>
          <a:p>
            <a:endParaRPr lang="en-US" dirty="0"/>
          </a:p>
          <a:p>
            <a:r>
              <a:rPr lang="en-US" altLang="zh-CN" dirty="0"/>
              <a:t>This</a:t>
            </a:r>
            <a:r>
              <a:rPr lang="zh-CN" altLang="en-US" dirty="0"/>
              <a:t> </a:t>
            </a:r>
            <a:r>
              <a:rPr lang="en-US" altLang="zh-CN" dirty="0"/>
              <a:t>is</a:t>
            </a:r>
            <a:r>
              <a:rPr lang="zh-CN" altLang="en-US" dirty="0"/>
              <a:t> </a:t>
            </a:r>
            <a:r>
              <a:rPr lang="en-US" altLang="zh-CN" dirty="0"/>
              <a:t>exactly</a:t>
            </a:r>
            <a:r>
              <a:rPr lang="zh-CN" altLang="en-US" dirty="0"/>
              <a:t> </a:t>
            </a:r>
            <a:r>
              <a:rPr lang="en-US" altLang="zh-CN" dirty="0"/>
              <a:t>the</a:t>
            </a:r>
            <a:r>
              <a:rPr lang="zh-CN" altLang="en-US" dirty="0"/>
              <a:t> </a:t>
            </a:r>
            <a:r>
              <a:rPr lang="en-US" altLang="zh-CN" dirty="0"/>
              <a:t>reason</a:t>
            </a:r>
            <a:r>
              <a:rPr lang="zh-CN" altLang="en-US" dirty="0"/>
              <a:t> </a:t>
            </a:r>
            <a:r>
              <a:rPr lang="en-US" altLang="zh-CN" dirty="0"/>
              <a:t>that</a:t>
            </a:r>
            <a:r>
              <a:rPr lang="zh-CN" altLang="en-US" dirty="0"/>
              <a:t> </a:t>
            </a:r>
            <a:r>
              <a:rPr lang="en-US" altLang="zh-CN" dirty="0"/>
              <a:t>we</a:t>
            </a:r>
            <a:r>
              <a:rPr lang="zh-CN" altLang="en-US" dirty="0"/>
              <a:t> </a:t>
            </a:r>
            <a:r>
              <a:rPr lang="en-US" altLang="zh-CN" dirty="0"/>
              <a:t>have</a:t>
            </a:r>
            <a:r>
              <a:rPr lang="zh-CN" altLang="en-US" dirty="0"/>
              <a:t> </a:t>
            </a:r>
            <a:r>
              <a:rPr lang="en-US" altLang="zh-CN" dirty="0"/>
              <a:t>to</a:t>
            </a:r>
            <a:r>
              <a:rPr lang="zh-CN" altLang="en-US" dirty="0"/>
              <a:t> </a:t>
            </a:r>
            <a:r>
              <a:rPr lang="en-US" altLang="zh-CN" dirty="0"/>
              <a:t>stop</a:t>
            </a:r>
            <a:r>
              <a:rPr lang="zh-CN" altLang="en-US" dirty="0"/>
              <a:t> </a:t>
            </a:r>
            <a:r>
              <a:rPr lang="en-US" altLang="zh-CN" dirty="0"/>
              <a:t>early</a:t>
            </a:r>
            <a:r>
              <a:rPr lang="zh-CN" altLang="en-US" dirty="0"/>
              <a:t> </a:t>
            </a:r>
            <a:r>
              <a:rPr lang="en-US" altLang="zh-CN" dirty="0"/>
              <a:t>and</a:t>
            </a:r>
            <a:r>
              <a:rPr lang="zh-CN" altLang="en-US" dirty="0"/>
              <a:t> </a:t>
            </a:r>
            <a:r>
              <a:rPr lang="en-US" altLang="zh-CN" dirty="0"/>
              <a:t>switch</a:t>
            </a:r>
            <a:r>
              <a:rPr lang="zh-CN" altLang="en-US" dirty="0"/>
              <a:t> </a:t>
            </a:r>
            <a:r>
              <a:rPr lang="en-US" altLang="zh-CN" dirty="0"/>
              <a:t>to</a:t>
            </a:r>
            <a:r>
              <a:rPr lang="zh-CN" altLang="en-US" dirty="0"/>
              <a:t> </a:t>
            </a:r>
            <a:r>
              <a:rPr lang="en-US" altLang="zh-CN" dirty="0"/>
              <a:t>tournament</a:t>
            </a:r>
            <a:r>
              <a:rPr lang="zh-CN" altLang="en-US" dirty="0"/>
              <a:t> </a:t>
            </a:r>
            <a:r>
              <a:rPr lang="en-US" altLang="zh-CN" dirty="0"/>
              <a:t>tree</a:t>
            </a:r>
            <a:r>
              <a:rPr lang="zh-CN" altLang="en-US" dirty="0"/>
              <a:t> </a:t>
            </a:r>
            <a:r>
              <a:rPr lang="en-US" altLang="zh-CN" dirty="0"/>
              <a:t>protocol:</a:t>
            </a:r>
            <a:r>
              <a:rPr lang="zh-CN" altLang="en-US" dirty="0"/>
              <a:t> </a:t>
            </a:r>
            <a:r>
              <a:rPr lang="en-US" altLang="zh-CN" dirty="0"/>
              <a:t>if</a:t>
            </a:r>
            <a:r>
              <a:rPr lang="zh-CN" altLang="en-US" dirty="0"/>
              <a:t> </a:t>
            </a:r>
            <a:r>
              <a:rPr lang="en-US" altLang="zh-CN" dirty="0"/>
              <a:t>we</a:t>
            </a:r>
            <a:r>
              <a:rPr lang="zh-CN" altLang="en-US" dirty="0"/>
              <a:t> </a:t>
            </a:r>
            <a:r>
              <a:rPr lang="en-US" altLang="zh-CN" dirty="0"/>
              <a:t>do</a:t>
            </a:r>
            <a:r>
              <a:rPr lang="zh-CN" altLang="en-US" dirty="0"/>
              <a:t> </a:t>
            </a:r>
            <a:r>
              <a:rPr lang="en-US" altLang="zh-CN" dirty="0"/>
              <a:t>it</a:t>
            </a:r>
            <a:r>
              <a:rPr lang="zh-CN" altLang="en-US" dirty="0"/>
              <a:t> </a:t>
            </a:r>
            <a:r>
              <a:rPr lang="en-US" altLang="zh-CN" dirty="0"/>
              <a:t>till</a:t>
            </a:r>
            <a:r>
              <a:rPr lang="zh-CN" altLang="en-US" dirty="0"/>
              <a:t> </a:t>
            </a:r>
            <a:r>
              <a:rPr lang="en-US" altLang="zh-CN" dirty="0"/>
              <a:t>the</a:t>
            </a:r>
            <a:r>
              <a:rPr lang="zh-CN" altLang="en-US" dirty="0"/>
              <a:t> </a:t>
            </a:r>
            <a:r>
              <a:rPr lang="en-US" altLang="zh-CN" dirty="0"/>
              <a:t>end</a:t>
            </a:r>
            <a:r>
              <a:rPr lang="zh-CN" altLang="en-US" dirty="0"/>
              <a:t> </a:t>
            </a:r>
            <a:r>
              <a:rPr lang="en-US" altLang="zh-CN" dirty="0"/>
              <a:t>as</a:t>
            </a:r>
            <a:r>
              <a:rPr lang="zh-CN" altLang="en-US" dirty="0"/>
              <a:t> </a:t>
            </a:r>
            <a:r>
              <a:rPr lang="en-US" altLang="zh-CN" dirty="0"/>
              <a:t>in</a:t>
            </a:r>
            <a:r>
              <a:rPr lang="zh-CN" altLang="en-US" dirty="0"/>
              <a:t> </a:t>
            </a:r>
            <a:r>
              <a:rPr lang="en-US" altLang="zh-CN" dirty="0" err="1"/>
              <a:t>Feige’s</a:t>
            </a:r>
            <a:r>
              <a:rPr lang="zh-CN" altLang="en-US" dirty="0"/>
              <a:t> </a:t>
            </a:r>
            <a:r>
              <a:rPr lang="en-US" altLang="zh-CN" dirty="0"/>
              <a:t>protocol,</a:t>
            </a:r>
            <a:r>
              <a:rPr lang="zh-CN" altLang="en-US" dirty="0"/>
              <a:t> </a:t>
            </a:r>
            <a:r>
              <a:rPr lang="en-US" altLang="zh-CN" dirty="0"/>
              <a:t>then</a:t>
            </a:r>
            <a:r>
              <a:rPr lang="zh-CN" altLang="en-US" dirty="0"/>
              <a:t> </a:t>
            </a:r>
            <a:r>
              <a:rPr lang="en-US" altLang="zh-CN" dirty="0"/>
              <a:t>the</a:t>
            </a:r>
            <a:r>
              <a:rPr lang="zh-CN" altLang="en-US" dirty="0"/>
              <a:t> </a:t>
            </a:r>
            <a:r>
              <a:rPr lang="en-US" altLang="zh-CN" dirty="0"/>
              <a:t>probability</a:t>
            </a:r>
            <a:r>
              <a:rPr lang="zh-CN" altLang="en-US" dirty="0"/>
              <a:t> </a:t>
            </a:r>
            <a:r>
              <a:rPr lang="en-US" altLang="zh-CN" dirty="0"/>
              <a:t>that</a:t>
            </a:r>
            <a:r>
              <a:rPr lang="zh-CN" altLang="en-US" dirty="0"/>
              <a:t> </a:t>
            </a:r>
            <a:r>
              <a:rPr lang="en-US" altLang="zh-CN" dirty="0"/>
              <a:t>honest</a:t>
            </a:r>
            <a:r>
              <a:rPr lang="zh-CN" altLang="en-US" dirty="0"/>
              <a:t> </a:t>
            </a:r>
            <a:r>
              <a:rPr lang="en-US" altLang="zh-CN" dirty="0"/>
              <a:t>player</a:t>
            </a:r>
            <a:r>
              <a:rPr lang="zh-CN" altLang="en-US" dirty="0"/>
              <a:t> </a:t>
            </a:r>
            <a:r>
              <a:rPr lang="en-US" altLang="zh-CN" dirty="0"/>
              <a:t>does</a:t>
            </a:r>
            <a:r>
              <a:rPr lang="zh-CN" altLang="en-US" dirty="0"/>
              <a:t> </a:t>
            </a:r>
            <a:r>
              <a:rPr lang="en-US" altLang="zh-CN" dirty="0"/>
              <a:t>not</a:t>
            </a:r>
            <a:r>
              <a:rPr lang="zh-CN" altLang="en-US" dirty="0"/>
              <a:t> </a:t>
            </a:r>
            <a:r>
              <a:rPr lang="en-US" altLang="zh-CN" dirty="0"/>
              <a:t>distribute</a:t>
            </a:r>
            <a:r>
              <a:rPr lang="zh-CN" altLang="en-US" dirty="0"/>
              <a:t> </a:t>
            </a:r>
            <a:r>
              <a:rPr lang="en-US" altLang="zh-CN" dirty="0"/>
              <a:t>evenly</a:t>
            </a:r>
            <a:r>
              <a:rPr lang="zh-CN" altLang="en-US" dirty="0"/>
              <a:t> </a:t>
            </a:r>
            <a:r>
              <a:rPr lang="en-US" altLang="zh-CN" dirty="0"/>
              <a:t>becomes</a:t>
            </a:r>
            <a:r>
              <a:rPr lang="zh-CN" altLang="en-US" dirty="0"/>
              <a:t> </a:t>
            </a:r>
            <a:r>
              <a:rPr lang="en-US" altLang="zh-CN" dirty="0"/>
              <a:t>a</a:t>
            </a:r>
            <a:r>
              <a:rPr lang="zh-CN" altLang="en-US" dirty="0"/>
              <a:t> </a:t>
            </a:r>
            <a:r>
              <a:rPr lang="en-US" altLang="zh-CN" dirty="0"/>
              <a:t>constant,</a:t>
            </a:r>
            <a:r>
              <a:rPr lang="zh-CN" altLang="en-US" dirty="0"/>
              <a:t> </a:t>
            </a:r>
            <a:r>
              <a:rPr lang="en-US" altLang="zh-CN" dirty="0"/>
              <a:t>and</a:t>
            </a:r>
            <a:r>
              <a:rPr lang="zh-CN" altLang="en-US" dirty="0"/>
              <a:t> </a:t>
            </a:r>
            <a:r>
              <a:rPr lang="en-US" altLang="zh-CN" dirty="0"/>
              <a:t>the</a:t>
            </a:r>
            <a:r>
              <a:rPr lang="zh-CN" altLang="en-US" dirty="0"/>
              <a:t> </a:t>
            </a:r>
            <a:r>
              <a:rPr lang="en-US" altLang="zh-CN" dirty="0"/>
              <a:t>coalition</a:t>
            </a:r>
            <a:r>
              <a:rPr lang="zh-CN" altLang="en-US" dirty="0"/>
              <a:t> </a:t>
            </a:r>
            <a:r>
              <a:rPr lang="en-US" altLang="zh-CN" dirty="0"/>
              <a:t>has</a:t>
            </a:r>
            <a:r>
              <a:rPr lang="zh-CN" altLang="en-US" dirty="0"/>
              <a:t> </a:t>
            </a:r>
            <a:r>
              <a:rPr lang="en-US" altLang="zh-CN" dirty="0"/>
              <a:t>a</a:t>
            </a:r>
            <a:r>
              <a:rPr lang="zh-CN" altLang="en-US" dirty="0"/>
              <a:t> </a:t>
            </a:r>
            <a:r>
              <a:rPr lang="en-US" altLang="zh-CN" dirty="0"/>
              <a:t>constant</a:t>
            </a:r>
            <a:r>
              <a:rPr lang="zh-CN" altLang="en-US" dirty="0"/>
              <a:t> </a:t>
            </a:r>
            <a:r>
              <a:rPr lang="en-US" altLang="zh-CN" dirty="0"/>
              <a:t>probability</a:t>
            </a:r>
            <a:r>
              <a:rPr lang="zh-CN" altLang="en-US" dirty="0"/>
              <a:t> </a:t>
            </a:r>
            <a:r>
              <a:rPr lang="en-US" altLang="zh-CN" dirty="0"/>
              <a:t>of</a:t>
            </a:r>
            <a:r>
              <a:rPr lang="zh-CN" altLang="en-US" dirty="0"/>
              <a:t> </a:t>
            </a:r>
            <a:r>
              <a:rPr lang="en-US" altLang="zh-CN" dirty="0"/>
              <a:t>taking</a:t>
            </a:r>
            <a:r>
              <a:rPr lang="zh-CN" altLang="en-US" dirty="0"/>
              <a:t> </a:t>
            </a:r>
            <a:r>
              <a:rPr lang="en-US" altLang="zh-CN" dirty="0"/>
              <a:t>arbitrary</a:t>
            </a:r>
            <a:r>
              <a:rPr lang="zh-CN" altLang="en-US" dirty="0"/>
              <a:t> </a:t>
            </a:r>
            <a:r>
              <a:rPr lang="en-US" altLang="zh-CN" dirty="0"/>
              <a:t>fraction</a:t>
            </a:r>
            <a:r>
              <a:rPr lang="zh-CN" altLang="en-US" dirty="0"/>
              <a:t> </a:t>
            </a:r>
            <a:r>
              <a:rPr lang="en-US" altLang="zh-CN" dirty="0"/>
              <a:t>of</a:t>
            </a:r>
            <a:r>
              <a:rPr lang="zh-CN" altLang="en-US" dirty="0"/>
              <a:t> </a:t>
            </a:r>
            <a:r>
              <a:rPr lang="en-US" altLang="zh-CN" dirty="0"/>
              <a:t>the</a:t>
            </a:r>
            <a:r>
              <a:rPr lang="zh-CN" altLang="en-US" dirty="0"/>
              <a:t> </a:t>
            </a:r>
            <a:r>
              <a:rPr lang="en-US" altLang="zh-CN" dirty="0"/>
              <a:t>committee.</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29</a:t>
            </a:fld>
            <a:endParaRPr lang="en-US"/>
          </a:p>
        </p:txBody>
      </p:sp>
    </p:spTree>
    <p:extLst>
      <p:ext uri="{BB962C8B-B14F-4D97-AF65-F5344CB8AC3E}">
        <p14:creationId xmlns:p14="http://schemas.microsoft.com/office/powerpoint/2010/main" val="27854618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Let’s</a:t>
            </a:r>
            <a:r>
              <a:rPr lang="zh-CN" altLang="en-US" dirty="0"/>
              <a:t> </a:t>
            </a:r>
            <a:r>
              <a:rPr lang="en-US" altLang="zh-CN" dirty="0"/>
              <a:t>see</a:t>
            </a:r>
            <a:r>
              <a:rPr lang="zh-CN" altLang="en-US" dirty="0"/>
              <a:t> </a:t>
            </a:r>
            <a:r>
              <a:rPr lang="en-US" altLang="zh-CN" dirty="0"/>
              <a:t>how</a:t>
            </a:r>
            <a:r>
              <a:rPr lang="zh-CN" altLang="en-US" dirty="0"/>
              <a:t> </a:t>
            </a:r>
            <a:r>
              <a:rPr lang="en-US" altLang="zh-CN" dirty="0"/>
              <a:t>a</a:t>
            </a:r>
            <a:r>
              <a:rPr lang="zh-CN" altLang="en-US" dirty="0"/>
              <a:t> </a:t>
            </a:r>
            <a:r>
              <a:rPr lang="en-US" altLang="zh-CN" dirty="0"/>
              <a:t>small</a:t>
            </a:r>
            <a:r>
              <a:rPr lang="zh-CN" altLang="en-US" dirty="0"/>
              <a:t> </a:t>
            </a:r>
            <a:r>
              <a:rPr lang="en-US" altLang="zh-CN" dirty="0"/>
              <a:t>coalition</a:t>
            </a:r>
            <a:r>
              <a:rPr lang="zh-CN" altLang="en-US" dirty="0"/>
              <a:t> </a:t>
            </a:r>
            <a:r>
              <a:rPr lang="en-US" altLang="zh-CN" dirty="0"/>
              <a:t>can</a:t>
            </a:r>
            <a:r>
              <a:rPr lang="zh-CN" altLang="en-US" dirty="0"/>
              <a:t> </a:t>
            </a:r>
            <a:r>
              <a:rPr lang="en-US" altLang="zh-CN" dirty="0"/>
              <a:t>gain</a:t>
            </a:r>
            <a:r>
              <a:rPr lang="zh-CN" altLang="en-US" dirty="0"/>
              <a:t> </a:t>
            </a:r>
            <a:r>
              <a:rPr lang="en-US" altLang="zh-CN" dirty="0"/>
              <a:t>benefit.</a:t>
            </a:r>
          </a:p>
          <a:p>
            <a:r>
              <a:rPr lang="en-US" altLang="zh-CN" dirty="0"/>
              <a:t>Let's</a:t>
            </a:r>
            <a:r>
              <a:rPr lang="zh-CN" altLang="en-US" dirty="0"/>
              <a:t> </a:t>
            </a:r>
            <a:r>
              <a:rPr lang="en-US" altLang="zh-CN" dirty="0"/>
              <a:t>assume</a:t>
            </a:r>
            <a:r>
              <a:rPr lang="zh-CN" altLang="en-US" dirty="0"/>
              <a:t> </a:t>
            </a:r>
            <a:r>
              <a:rPr lang="en-US" altLang="zh-CN" dirty="0"/>
              <a:t>that</a:t>
            </a:r>
            <a:r>
              <a:rPr lang="zh-CN" altLang="en-US" dirty="0"/>
              <a:t> </a:t>
            </a:r>
            <a:r>
              <a:rPr lang="en-US" altLang="zh-CN" dirty="0"/>
              <a:t>there</a:t>
            </a:r>
            <a:r>
              <a:rPr lang="zh-CN" altLang="en-US" dirty="0"/>
              <a:t> </a:t>
            </a:r>
            <a:r>
              <a:rPr lang="en-US" altLang="zh-CN" dirty="0"/>
              <a:t>is</a:t>
            </a:r>
            <a:r>
              <a:rPr lang="zh-CN" altLang="en-US" dirty="0"/>
              <a:t> </a:t>
            </a:r>
            <a:r>
              <a:rPr lang="en-US" altLang="zh-CN" dirty="0"/>
              <a:t>only</a:t>
            </a:r>
            <a:r>
              <a:rPr lang="zh-CN" altLang="en-US" dirty="0"/>
              <a:t> </a:t>
            </a:r>
            <a:r>
              <a:rPr lang="en-US" altLang="zh-CN" dirty="0"/>
              <a:t>one</a:t>
            </a:r>
            <a:r>
              <a:rPr lang="zh-CN" altLang="en-US" dirty="0"/>
              <a:t> </a:t>
            </a:r>
            <a:r>
              <a:rPr lang="en-US" altLang="zh-CN" dirty="0"/>
              <a:t>corrupted</a:t>
            </a:r>
            <a:r>
              <a:rPr lang="zh-CN" altLang="en-US" dirty="0"/>
              <a:t> </a:t>
            </a:r>
            <a:r>
              <a:rPr lang="en-US" altLang="zh-CN" dirty="0"/>
              <a:t>player.</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30</a:t>
            </a:fld>
            <a:endParaRPr lang="en-US"/>
          </a:p>
        </p:txBody>
      </p:sp>
    </p:spTree>
    <p:extLst>
      <p:ext uri="{BB962C8B-B14F-4D97-AF65-F5344CB8AC3E}">
        <p14:creationId xmlns:p14="http://schemas.microsoft.com/office/powerpoint/2010/main" val="5087553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After</a:t>
            </a:r>
            <a:r>
              <a:rPr lang="zh-CN" altLang="en-US" dirty="0"/>
              <a:t> </a:t>
            </a:r>
            <a:r>
              <a:rPr lang="en-US" altLang="zh-CN" dirty="0"/>
              <a:t>honest</a:t>
            </a:r>
            <a:r>
              <a:rPr lang="zh-CN" altLang="en-US" dirty="0"/>
              <a:t> </a:t>
            </a:r>
            <a:r>
              <a:rPr lang="en-US" altLang="zh-CN" dirty="0"/>
              <a:t>players</a:t>
            </a:r>
            <a:r>
              <a:rPr lang="zh-CN" altLang="en-US" dirty="0"/>
              <a:t> </a:t>
            </a:r>
            <a:r>
              <a:rPr lang="en-US" altLang="zh-CN" dirty="0"/>
              <a:t>make</a:t>
            </a:r>
            <a:r>
              <a:rPr lang="zh-CN" altLang="en-US" dirty="0"/>
              <a:t> </a:t>
            </a:r>
            <a:r>
              <a:rPr lang="en-US" altLang="zh-CN" dirty="0"/>
              <a:t>their</a:t>
            </a:r>
            <a:r>
              <a:rPr lang="zh-CN" altLang="en-US" dirty="0"/>
              <a:t> </a:t>
            </a:r>
            <a:r>
              <a:rPr lang="en-US" altLang="zh-CN" dirty="0"/>
              <a:t>bin</a:t>
            </a:r>
            <a:r>
              <a:rPr lang="zh-CN" altLang="en-US" dirty="0"/>
              <a:t> </a:t>
            </a:r>
            <a:r>
              <a:rPr lang="en-US" altLang="zh-CN" dirty="0"/>
              <a:t>choices,</a:t>
            </a:r>
            <a:r>
              <a:rPr lang="zh-CN" altLang="en-US" dirty="0"/>
              <a:t> </a:t>
            </a:r>
            <a:r>
              <a:rPr lang="en-US" altLang="zh-CN" dirty="0"/>
              <a:t>the</a:t>
            </a:r>
            <a:r>
              <a:rPr lang="zh-CN" altLang="en-US" dirty="0"/>
              <a:t> </a:t>
            </a:r>
            <a:r>
              <a:rPr lang="en-US" altLang="zh-CN" dirty="0"/>
              <a:t>corrupted</a:t>
            </a:r>
            <a:r>
              <a:rPr lang="zh-CN" altLang="en-US" dirty="0"/>
              <a:t> </a:t>
            </a:r>
            <a:r>
              <a:rPr lang="en-US" altLang="zh-CN" dirty="0"/>
              <a:t>player</a:t>
            </a:r>
            <a:r>
              <a:rPr lang="zh-CN" altLang="en-US" dirty="0"/>
              <a:t> </a:t>
            </a:r>
            <a:r>
              <a:rPr lang="en-US" altLang="zh-CN" dirty="0"/>
              <a:t>can</a:t>
            </a:r>
            <a:r>
              <a:rPr lang="zh-CN" altLang="en-US" dirty="0"/>
              <a:t> </a:t>
            </a:r>
            <a:r>
              <a:rPr lang="en-US" altLang="zh-CN" dirty="0"/>
              <a:t>look</a:t>
            </a:r>
            <a:r>
              <a:rPr lang="zh-CN" altLang="en-US" dirty="0"/>
              <a:t> </a:t>
            </a:r>
            <a:r>
              <a:rPr lang="en-US" altLang="zh-CN" dirty="0"/>
              <a:t>at</a:t>
            </a:r>
            <a:r>
              <a:rPr lang="zh-CN" altLang="en-US" dirty="0"/>
              <a:t> </a:t>
            </a:r>
            <a:r>
              <a:rPr lang="en-US" altLang="zh-CN" dirty="0"/>
              <a:t>honest</a:t>
            </a:r>
            <a:r>
              <a:rPr lang="zh-CN" altLang="en-US" dirty="0"/>
              <a:t> </a:t>
            </a:r>
            <a:r>
              <a:rPr lang="en-US" altLang="zh-CN" dirty="0"/>
              <a:t>players’</a:t>
            </a:r>
            <a:r>
              <a:rPr lang="zh-CN" altLang="en-US" dirty="0"/>
              <a:t> </a:t>
            </a:r>
            <a:r>
              <a:rPr lang="en-US" altLang="zh-CN" dirty="0"/>
              <a:t>bin</a:t>
            </a:r>
            <a:r>
              <a:rPr lang="zh-CN" altLang="en-US" dirty="0"/>
              <a:t> </a:t>
            </a:r>
            <a:r>
              <a:rPr lang="en-US" altLang="zh-CN" dirty="0"/>
              <a:t>choices</a:t>
            </a:r>
            <a:r>
              <a:rPr lang="zh-CN" altLang="en-US" dirty="0"/>
              <a:t> </a:t>
            </a:r>
            <a:r>
              <a:rPr lang="en-US" altLang="zh-CN" dirty="0"/>
              <a:t>and</a:t>
            </a:r>
            <a:r>
              <a:rPr lang="zh-CN" altLang="en-US" dirty="0"/>
              <a:t> </a:t>
            </a:r>
            <a:r>
              <a:rPr lang="en-US" altLang="zh-CN" dirty="0"/>
              <a:t>then</a:t>
            </a:r>
            <a:r>
              <a:rPr lang="zh-CN" altLang="en-US" dirty="0"/>
              <a:t> </a:t>
            </a:r>
            <a:r>
              <a:rPr lang="en-US" altLang="zh-CN" dirty="0"/>
              <a:t>decide</a:t>
            </a:r>
            <a:r>
              <a:rPr lang="zh-CN" altLang="en-US" dirty="0"/>
              <a:t> </a:t>
            </a:r>
            <a:r>
              <a:rPr lang="en-US" altLang="zh-CN" dirty="0"/>
              <a:t>its</a:t>
            </a:r>
            <a:r>
              <a:rPr lang="zh-CN" altLang="en-US" dirty="0"/>
              <a:t> </a:t>
            </a:r>
            <a:r>
              <a:rPr lang="en-US" altLang="zh-CN" dirty="0"/>
              <a:t>own</a:t>
            </a:r>
            <a:r>
              <a:rPr lang="zh-CN" altLang="en-US" dirty="0"/>
              <a:t> </a:t>
            </a:r>
            <a:r>
              <a:rPr lang="en-US" altLang="zh-CN" dirty="0"/>
              <a:t>bin</a:t>
            </a:r>
            <a:r>
              <a:rPr lang="zh-CN" altLang="en-US" dirty="0"/>
              <a:t> </a:t>
            </a:r>
            <a:r>
              <a:rPr lang="en-US" altLang="zh-CN" dirty="0"/>
              <a:t>choice.</a:t>
            </a:r>
          </a:p>
          <a:p>
            <a:r>
              <a:rPr lang="en-US" altLang="zh-CN" dirty="0"/>
              <a:t>If</a:t>
            </a:r>
            <a:r>
              <a:rPr lang="zh-CN" altLang="en-US" dirty="0"/>
              <a:t> </a:t>
            </a:r>
            <a:r>
              <a:rPr lang="en-US" altLang="zh-CN" dirty="0"/>
              <a:t>the</a:t>
            </a:r>
            <a:r>
              <a:rPr lang="zh-CN" altLang="en-US" dirty="0"/>
              <a:t> </a:t>
            </a:r>
            <a:r>
              <a:rPr lang="en-US" altLang="zh-CN" dirty="0"/>
              <a:t>honest</a:t>
            </a:r>
            <a:r>
              <a:rPr lang="zh-CN" altLang="en-US" dirty="0"/>
              <a:t> </a:t>
            </a:r>
            <a:r>
              <a:rPr lang="en-US" altLang="zh-CN" dirty="0"/>
              <a:t>players</a:t>
            </a:r>
            <a:r>
              <a:rPr lang="zh-CN" altLang="en-US" dirty="0"/>
              <a:t> </a:t>
            </a:r>
            <a:r>
              <a:rPr lang="en-US" altLang="zh-CN" dirty="0"/>
              <a:t>are</a:t>
            </a:r>
            <a:r>
              <a:rPr lang="zh-CN" altLang="en-US" dirty="0"/>
              <a:t> </a:t>
            </a:r>
            <a:r>
              <a:rPr lang="en-US" altLang="zh-CN" dirty="0"/>
              <a:t>distributed</a:t>
            </a:r>
            <a:r>
              <a:rPr lang="zh-CN" altLang="en-US" dirty="0"/>
              <a:t> </a:t>
            </a:r>
            <a:r>
              <a:rPr lang="en-US" altLang="zh-CN" dirty="0"/>
              <a:t>as</a:t>
            </a:r>
            <a:r>
              <a:rPr lang="zh-CN" altLang="en-US" dirty="0"/>
              <a:t> </a:t>
            </a:r>
            <a:r>
              <a:rPr lang="en-US" altLang="zh-CN" dirty="0"/>
              <a:t>in</a:t>
            </a:r>
            <a:r>
              <a:rPr lang="zh-CN" altLang="en-US" dirty="0"/>
              <a:t> </a:t>
            </a:r>
            <a:r>
              <a:rPr lang="en-US" altLang="zh-CN" dirty="0"/>
              <a:t>the</a:t>
            </a:r>
            <a:r>
              <a:rPr lang="zh-CN" altLang="en-US" dirty="0"/>
              <a:t> </a:t>
            </a:r>
            <a:r>
              <a:rPr lang="en-US" altLang="zh-CN" dirty="0"/>
              <a:t>slides,</a:t>
            </a:r>
            <a:r>
              <a:rPr lang="zh-CN" altLang="en-US" dirty="0"/>
              <a:t> </a:t>
            </a:r>
            <a:r>
              <a:rPr lang="en-US" altLang="zh-CN" dirty="0"/>
              <a:t>then</a:t>
            </a:r>
            <a:r>
              <a:rPr lang="zh-CN" altLang="en-US" dirty="0"/>
              <a:t> </a:t>
            </a:r>
            <a:r>
              <a:rPr lang="en-US" altLang="zh-CN" dirty="0"/>
              <a:t>a</a:t>
            </a:r>
            <a:r>
              <a:rPr lang="zh-CN" altLang="en-US" dirty="0"/>
              <a:t> </a:t>
            </a:r>
            <a:r>
              <a:rPr lang="en-US" altLang="zh-CN" dirty="0"/>
              <a:t>rational</a:t>
            </a:r>
            <a:r>
              <a:rPr lang="zh-CN" altLang="en-US" dirty="0"/>
              <a:t> </a:t>
            </a:r>
            <a:r>
              <a:rPr lang="en-US" altLang="zh-CN" dirty="0"/>
              <a:t>strategic</a:t>
            </a:r>
            <a:r>
              <a:rPr lang="zh-CN" altLang="en-US" dirty="0"/>
              <a:t> </a:t>
            </a:r>
            <a:r>
              <a:rPr lang="en-US" altLang="zh-CN" dirty="0"/>
              <a:t>player</a:t>
            </a:r>
            <a:r>
              <a:rPr lang="zh-CN" altLang="en-US" dirty="0"/>
              <a:t> </a:t>
            </a:r>
            <a:r>
              <a:rPr lang="en-US" altLang="zh-CN" dirty="0"/>
              <a:t>will</a:t>
            </a:r>
            <a:r>
              <a:rPr lang="zh-CN" altLang="en-US" dirty="0"/>
              <a:t> </a:t>
            </a:r>
            <a:r>
              <a:rPr lang="en-US" altLang="zh-CN" dirty="0"/>
              <a:t>of</a:t>
            </a:r>
            <a:r>
              <a:rPr lang="zh-CN" altLang="en-US" dirty="0"/>
              <a:t> </a:t>
            </a:r>
            <a:r>
              <a:rPr lang="en-US" altLang="zh-CN" dirty="0"/>
              <a:t>course,</a:t>
            </a:r>
            <a:r>
              <a:rPr lang="zh-CN" altLang="en-US" dirty="0"/>
              <a:t> </a:t>
            </a:r>
            <a:r>
              <a:rPr lang="en-US" altLang="zh-CN" dirty="0"/>
              <a:t>choose</a:t>
            </a:r>
            <a:r>
              <a:rPr lang="zh-CN" altLang="en-US" dirty="0"/>
              <a:t> </a:t>
            </a:r>
            <a:r>
              <a:rPr lang="en-US" altLang="zh-CN" dirty="0"/>
              <a:t>the</a:t>
            </a:r>
            <a:r>
              <a:rPr lang="zh-CN" altLang="en-US" dirty="0"/>
              <a:t> </a:t>
            </a:r>
            <a:r>
              <a:rPr lang="en-US" altLang="zh-CN" dirty="0"/>
              <a:t>last</a:t>
            </a:r>
            <a:r>
              <a:rPr lang="zh-CN" altLang="en-US" dirty="0"/>
              <a:t> </a:t>
            </a:r>
            <a:r>
              <a:rPr lang="en-US" altLang="zh-CN" dirty="0"/>
              <a:t>bin.</a:t>
            </a:r>
            <a:r>
              <a:rPr lang="zh-CN" altLang="en-US" dirty="0"/>
              <a:t> </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31</a:t>
            </a:fld>
            <a:endParaRPr lang="en-US"/>
          </a:p>
        </p:txBody>
      </p:sp>
    </p:spTree>
    <p:extLst>
      <p:ext uri="{BB962C8B-B14F-4D97-AF65-F5344CB8AC3E}">
        <p14:creationId xmlns:p14="http://schemas.microsoft.com/office/powerpoint/2010/main" val="26948921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And</a:t>
            </a:r>
            <a:r>
              <a:rPr lang="zh-CN" altLang="en-US" dirty="0"/>
              <a:t> </a:t>
            </a:r>
            <a:r>
              <a:rPr lang="en-US" altLang="zh-CN" dirty="0"/>
              <a:t>it</a:t>
            </a:r>
            <a:r>
              <a:rPr lang="zh-CN" altLang="en-US" dirty="0"/>
              <a:t> </a:t>
            </a:r>
            <a:r>
              <a:rPr lang="en-US" altLang="zh-CN" dirty="0"/>
              <a:t>will</a:t>
            </a:r>
            <a:r>
              <a:rPr lang="zh-CN" altLang="en-US" dirty="0"/>
              <a:t> </a:t>
            </a:r>
            <a:r>
              <a:rPr lang="en-US" altLang="zh-CN" dirty="0"/>
              <a:t>be</a:t>
            </a:r>
            <a:r>
              <a:rPr lang="zh-CN" altLang="en-US" dirty="0"/>
              <a:t> </a:t>
            </a:r>
            <a:r>
              <a:rPr lang="en-US" altLang="zh-CN" dirty="0"/>
              <a:t>included</a:t>
            </a:r>
            <a:r>
              <a:rPr lang="zh-CN" altLang="en-US" dirty="0"/>
              <a:t> </a:t>
            </a:r>
            <a:r>
              <a:rPr lang="en-US" altLang="zh-CN" dirty="0"/>
              <a:t>in</a:t>
            </a:r>
            <a:r>
              <a:rPr lang="zh-CN" altLang="en-US" dirty="0"/>
              <a:t> </a:t>
            </a:r>
            <a:r>
              <a:rPr lang="en-US" altLang="zh-CN" dirty="0"/>
              <a:t>the</a:t>
            </a:r>
            <a:r>
              <a:rPr lang="zh-CN" altLang="en-US" dirty="0"/>
              <a:t> </a:t>
            </a:r>
            <a:r>
              <a:rPr lang="en-US" altLang="zh-CN" dirty="0"/>
              <a:t>committee.</a:t>
            </a:r>
          </a:p>
          <a:p>
            <a:r>
              <a:rPr lang="en-US" altLang="zh-CN" dirty="0"/>
              <a:t>In</a:t>
            </a:r>
            <a:r>
              <a:rPr lang="zh-CN" altLang="en-US" dirty="0"/>
              <a:t> </a:t>
            </a:r>
            <a:r>
              <a:rPr lang="en-US" altLang="zh-CN" dirty="0"/>
              <a:t>general,</a:t>
            </a:r>
            <a:r>
              <a:rPr lang="zh-CN" altLang="en-US" dirty="0"/>
              <a:t> </a:t>
            </a:r>
            <a:r>
              <a:rPr lang="en-US" altLang="zh-CN" dirty="0"/>
              <a:t>this</a:t>
            </a:r>
            <a:r>
              <a:rPr lang="zh-CN" altLang="en-US" dirty="0"/>
              <a:t> </a:t>
            </a:r>
            <a:r>
              <a:rPr lang="en-US" altLang="zh-CN" dirty="0"/>
              <a:t>attack</a:t>
            </a:r>
            <a:r>
              <a:rPr lang="zh-CN" altLang="en-US" dirty="0"/>
              <a:t> </a:t>
            </a:r>
            <a:r>
              <a:rPr lang="en-US" altLang="zh-CN" dirty="0"/>
              <a:t>can</a:t>
            </a:r>
            <a:r>
              <a:rPr lang="zh-CN" altLang="en-US" dirty="0"/>
              <a:t> </a:t>
            </a:r>
            <a:r>
              <a:rPr lang="en-US" altLang="zh-CN" dirty="0"/>
              <a:t>be</a:t>
            </a:r>
            <a:r>
              <a:rPr lang="zh-CN" altLang="en-US" dirty="0"/>
              <a:t> </a:t>
            </a:r>
            <a:r>
              <a:rPr lang="en-US" altLang="zh-CN" dirty="0"/>
              <a:t>performed</a:t>
            </a:r>
            <a:r>
              <a:rPr lang="zh-CN" altLang="en-US" dirty="0"/>
              <a:t> </a:t>
            </a:r>
            <a:r>
              <a:rPr lang="en-US" altLang="zh-CN" dirty="0"/>
              <a:t>as</a:t>
            </a:r>
            <a:r>
              <a:rPr lang="zh-CN" altLang="en-US" dirty="0"/>
              <a:t> </a:t>
            </a:r>
            <a:r>
              <a:rPr lang="en-US" altLang="zh-CN" dirty="0"/>
              <a:t>long</a:t>
            </a:r>
            <a:r>
              <a:rPr lang="zh-CN" altLang="en-US" dirty="0"/>
              <a:t> </a:t>
            </a:r>
            <a:r>
              <a:rPr lang="en-US" altLang="zh-CN" dirty="0"/>
              <a:t>as</a:t>
            </a:r>
            <a:r>
              <a:rPr lang="zh-CN" altLang="en-US" dirty="0"/>
              <a:t> </a:t>
            </a:r>
            <a:r>
              <a:rPr lang="en-US" altLang="zh-CN" dirty="0"/>
              <a:t>the</a:t>
            </a:r>
            <a:r>
              <a:rPr lang="zh-CN" altLang="en-US" dirty="0"/>
              <a:t> </a:t>
            </a:r>
            <a:r>
              <a:rPr lang="en-US" altLang="zh-CN" dirty="0"/>
              <a:t>second</a:t>
            </a:r>
            <a:r>
              <a:rPr lang="zh-CN" altLang="en-US" dirty="0"/>
              <a:t> </a:t>
            </a:r>
            <a:r>
              <a:rPr lang="en-US" altLang="zh-CN" dirty="0"/>
              <a:t>lightest</a:t>
            </a:r>
            <a:r>
              <a:rPr lang="zh-CN" altLang="en-US" dirty="0"/>
              <a:t> </a:t>
            </a:r>
            <a:r>
              <a:rPr lang="en-US" altLang="zh-CN" dirty="0"/>
              <a:t>bin</a:t>
            </a:r>
            <a:r>
              <a:rPr lang="zh-CN" altLang="en-US" dirty="0"/>
              <a:t> </a:t>
            </a:r>
            <a:r>
              <a:rPr lang="en-US" altLang="zh-CN" dirty="0"/>
              <a:t>contains</a:t>
            </a:r>
            <a:r>
              <a:rPr lang="zh-CN" altLang="en-US" dirty="0"/>
              <a:t> </a:t>
            </a:r>
            <a:r>
              <a:rPr lang="en-US" altLang="zh-CN" dirty="0"/>
              <a:t>two</a:t>
            </a:r>
            <a:r>
              <a:rPr lang="zh-CN" altLang="en-US" dirty="0"/>
              <a:t> </a:t>
            </a:r>
            <a:r>
              <a:rPr lang="en-US" altLang="zh-CN" dirty="0"/>
              <a:t>more</a:t>
            </a:r>
            <a:r>
              <a:rPr lang="zh-CN" altLang="en-US" dirty="0"/>
              <a:t> </a:t>
            </a:r>
            <a:r>
              <a:rPr lang="en-US" altLang="zh-CN" dirty="0"/>
              <a:t>players</a:t>
            </a:r>
            <a:r>
              <a:rPr lang="zh-CN" altLang="en-US" dirty="0"/>
              <a:t> </a:t>
            </a:r>
            <a:r>
              <a:rPr lang="en-US" altLang="zh-CN" dirty="0"/>
              <a:t>than</a:t>
            </a:r>
            <a:r>
              <a:rPr lang="zh-CN" altLang="en-US" dirty="0"/>
              <a:t> </a:t>
            </a:r>
            <a:r>
              <a:rPr lang="en-US" altLang="zh-CN" dirty="0"/>
              <a:t>the</a:t>
            </a:r>
            <a:r>
              <a:rPr lang="zh-CN" altLang="en-US" dirty="0"/>
              <a:t> </a:t>
            </a:r>
            <a:r>
              <a:rPr lang="en-US" altLang="zh-CN" dirty="0"/>
              <a:t>lightest</a:t>
            </a:r>
            <a:r>
              <a:rPr lang="zh-CN" altLang="en-US" dirty="0"/>
              <a:t> </a:t>
            </a:r>
            <a:r>
              <a:rPr lang="en-US" altLang="zh-CN" dirty="0"/>
              <a:t>bin,</a:t>
            </a:r>
            <a:r>
              <a:rPr lang="zh-CN" altLang="en-US" dirty="0"/>
              <a:t> </a:t>
            </a:r>
            <a:r>
              <a:rPr lang="en-US" altLang="zh-CN" dirty="0"/>
              <a:t>which</a:t>
            </a:r>
            <a:r>
              <a:rPr lang="zh-CN" altLang="en-US" dirty="0"/>
              <a:t> </a:t>
            </a:r>
            <a:r>
              <a:rPr lang="en-US" altLang="zh-CN" dirty="0"/>
              <a:t>happens</a:t>
            </a:r>
            <a:r>
              <a:rPr lang="zh-CN" altLang="en-US" dirty="0"/>
              <a:t> </a:t>
            </a:r>
            <a:r>
              <a:rPr lang="en-US" altLang="zh-CN" dirty="0"/>
              <a:t>with</a:t>
            </a:r>
            <a:r>
              <a:rPr lang="zh-CN" altLang="en-US" dirty="0"/>
              <a:t> </a:t>
            </a:r>
            <a:r>
              <a:rPr lang="en-US" altLang="zh-CN" dirty="0"/>
              <a:t>high</a:t>
            </a:r>
            <a:r>
              <a:rPr lang="zh-CN" altLang="en-US" dirty="0"/>
              <a:t> </a:t>
            </a:r>
            <a:r>
              <a:rPr lang="en-US" altLang="zh-CN" dirty="0"/>
              <a:t>probability</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32</a:t>
            </a:fld>
            <a:endParaRPr lang="en-US"/>
          </a:p>
        </p:txBody>
      </p:sp>
    </p:spTree>
    <p:extLst>
      <p:ext uri="{BB962C8B-B14F-4D97-AF65-F5344CB8AC3E}">
        <p14:creationId xmlns:p14="http://schemas.microsoft.com/office/powerpoint/2010/main" val="13017754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33</a:t>
            </a:fld>
            <a:endParaRPr lang="en-US"/>
          </a:p>
        </p:txBody>
      </p:sp>
    </p:spTree>
    <p:extLst>
      <p:ext uri="{BB962C8B-B14F-4D97-AF65-F5344CB8AC3E}">
        <p14:creationId xmlns:p14="http://schemas.microsoft.com/office/powerpoint/2010/main" val="32257484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The</a:t>
            </a:r>
            <a:r>
              <a:rPr lang="zh-CN" altLang="en-US" dirty="0"/>
              <a:t> </a:t>
            </a:r>
            <a:r>
              <a:rPr lang="en-US" altLang="zh-CN" dirty="0"/>
              <a:t>corrupted</a:t>
            </a:r>
            <a:r>
              <a:rPr lang="zh-CN" altLang="en-US" dirty="0"/>
              <a:t> </a:t>
            </a:r>
            <a:r>
              <a:rPr lang="en-US" altLang="zh-CN" dirty="0"/>
              <a:t>player</a:t>
            </a:r>
            <a:r>
              <a:rPr lang="zh-CN" altLang="en-US" dirty="0"/>
              <a:t> </a:t>
            </a:r>
            <a:r>
              <a:rPr lang="en-US" altLang="zh-CN" dirty="0"/>
              <a:t>can</a:t>
            </a:r>
            <a:r>
              <a:rPr lang="zh-CN" altLang="en-US" dirty="0"/>
              <a:t> </a:t>
            </a:r>
            <a:r>
              <a:rPr lang="en-US" altLang="zh-CN" dirty="0"/>
              <a:t>perform</a:t>
            </a:r>
            <a:r>
              <a:rPr lang="zh-CN" altLang="en-US" dirty="0"/>
              <a:t> </a:t>
            </a:r>
            <a:r>
              <a:rPr lang="en-US" altLang="zh-CN" dirty="0"/>
              <a:t>this</a:t>
            </a:r>
            <a:r>
              <a:rPr lang="zh-CN" altLang="en-US" dirty="0"/>
              <a:t> </a:t>
            </a:r>
            <a:r>
              <a:rPr lang="en-US" altLang="zh-CN" dirty="0"/>
              <a:t>attack</a:t>
            </a:r>
            <a:r>
              <a:rPr lang="zh-CN" altLang="en-US" dirty="0"/>
              <a:t> </a:t>
            </a:r>
            <a:r>
              <a:rPr lang="en-US" altLang="zh-CN" dirty="0"/>
              <a:t>basically</a:t>
            </a:r>
            <a:r>
              <a:rPr lang="zh-CN" altLang="en-US" dirty="0"/>
              <a:t> </a:t>
            </a:r>
            <a:r>
              <a:rPr lang="en-US" altLang="zh-CN" dirty="0"/>
              <a:t>because</a:t>
            </a:r>
            <a:r>
              <a:rPr lang="zh-CN" altLang="en-US" dirty="0"/>
              <a:t> </a:t>
            </a:r>
            <a:r>
              <a:rPr lang="en-US" altLang="zh-CN" dirty="0"/>
              <a:t>it</a:t>
            </a:r>
            <a:r>
              <a:rPr lang="zh-CN" altLang="en-US" dirty="0"/>
              <a:t> </a:t>
            </a:r>
            <a:r>
              <a:rPr lang="en-US" altLang="zh-CN" dirty="0"/>
              <a:t>can</a:t>
            </a:r>
            <a:r>
              <a:rPr lang="zh-CN" altLang="en-US" dirty="0"/>
              <a:t> </a:t>
            </a:r>
            <a:r>
              <a:rPr lang="en-US" altLang="zh-CN" dirty="0"/>
              <a:t>choose</a:t>
            </a:r>
            <a:r>
              <a:rPr lang="zh-CN" altLang="en-US" dirty="0"/>
              <a:t> </a:t>
            </a:r>
            <a:r>
              <a:rPr lang="en-US" altLang="zh-CN" dirty="0"/>
              <a:t>its</a:t>
            </a:r>
            <a:r>
              <a:rPr lang="zh-CN" altLang="en-US" dirty="0"/>
              <a:t> </a:t>
            </a:r>
            <a:r>
              <a:rPr lang="en-US" altLang="zh-CN" dirty="0"/>
              <a:t>bin</a:t>
            </a:r>
            <a:r>
              <a:rPr lang="zh-CN" altLang="en-US" dirty="0"/>
              <a:t> </a:t>
            </a:r>
            <a:r>
              <a:rPr lang="en-US" altLang="zh-CN" dirty="0"/>
              <a:t>based</a:t>
            </a:r>
            <a:r>
              <a:rPr lang="zh-CN" altLang="en-US" dirty="0"/>
              <a:t> </a:t>
            </a:r>
            <a:r>
              <a:rPr lang="en-US" altLang="zh-CN" dirty="0"/>
              <a:t>on</a:t>
            </a:r>
            <a:r>
              <a:rPr lang="zh-CN" altLang="en-US" dirty="0"/>
              <a:t> </a:t>
            </a:r>
            <a:r>
              <a:rPr lang="en-US" altLang="zh-CN" dirty="0"/>
              <a:t>honest</a:t>
            </a:r>
            <a:r>
              <a:rPr lang="zh-CN" altLang="en-US" dirty="0"/>
              <a:t> </a:t>
            </a:r>
            <a:r>
              <a:rPr lang="en-US" altLang="zh-CN" dirty="0"/>
              <a:t>players</a:t>
            </a:r>
            <a:r>
              <a:rPr lang="zh-CN" altLang="en-US" dirty="0"/>
              <a:t> </a:t>
            </a:r>
            <a:r>
              <a:rPr lang="en-US" altLang="zh-CN" dirty="0"/>
              <a:t>bin</a:t>
            </a:r>
            <a:r>
              <a:rPr lang="zh-CN" altLang="en-US" dirty="0"/>
              <a:t> </a:t>
            </a:r>
            <a:r>
              <a:rPr lang="en-US" altLang="zh-CN" dirty="0"/>
              <a:t>choices.</a:t>
            </a:r>
          </a:p>
          <a:p>
            <a:r>
              <a:rPr lang="en-US" altLang="zh-CN" dirty="0"/>
              <a:t>So</a:t>
            </a:r>
            <a:r>
              <a:rPr lang="zh-CN" altLang="en-US" dirty="0"/>
              <a:t> </a:t>
            </a:r>
            <a:r>
              <a:rPr lang="en-US" altLang="zh-CN" dirty="0"/>
              <a:t>to</a:t>
            </a:r>
            <a:r>
              <a:rPr lang="zh-CN" altLang="en-US" dirty="0"/>
              <a:t> </a:t>
            </a:r>
            <a:r>
              <a:rPr lang="en-US" altLang="zh-CN" dirty="0"/>
              <a:t>fix</a:t>
            </a:r>
            <a:r>
              <a:rPr lang="zh-CN" altLang="en-US" dirty="0"/>
              <a:t> </a:t>
            </a:r>
            <a:r>
              <a:rPr lang="en-US" altLang="zh-CN" dirty="0"/>
              <a:t>this</a:t>
            </a:r>
            <a:r>
              <a:rPr lang="zh-CN" altLang="en-US" dirty="0"/>
              <a:t> </a:t>
            </a:r>
            <a:r>
              <a:rPr lang="en-US" altLang="zh-CN" dirty="0"/>
              <a:t>problem,</a:t>
            </a:r>
            <a:r>
              <a:rPr lang="zh-CN" altLang="en-US" dirty="0"/>
              <a:t> </a:t>
            </a:r>
            <a:r>
              <a:rPr lang="en-US" altLang="zh-CN" dirty="0"/>
              <a:t>we</a:t>
            </a:r>
            <a:r>
              <a:rPr lang="zh-CN" altLang="en-US" dirty="0"/>
              <a:t> </a:t>
            </a:r>
            <a:r>
              <a:rPr lang="en-US" altLang="zh-CN" dirty="0"/>
              <a:t>come</a:t>
            </a:r>
            <a:r>
              <a:rPr lang="zh-CN" altLang="en-US" dirty="0"/>
              <a:t> </a:t>
            </a:r>
            <a:r>
              <a:rPr lang="en-US" altLang="zh-CN" dirty="0"/>
              <a:t>to</a:t>
            </a:r>
            <a:r>
              <a:rPr lang="zh-CN" altLang="en-US" dirty="0"/>
              <a:t> </a:t>
            </a:r>
            <a:r>
              <a:rPr lang="en-US" altLang="zh-CN" dirty="0"/>
              <a:t>our</a:t>
            </a:r>
            <a:r>
              <a:rPr lang="zh-CN" altLang="en-US" dirty="0"/>
              <a:t> </a:t>
            </a:r>
            <a:r>
              <a:rPr lang="en-US" altLang="zh-CN" dirty="0"/>
              <a:t>second</a:t>
            </a:r>
            <a:r>
              <a:rPr lang="zh-CN" altLang="en-US" dirty="0"/>
              <a:t> </a:t>
            </a:r>
            <a:r>
              <a:rPr lang="en-US" altLang="zh-CN" dirty="0"/>
              <a:t>try,</a:t>
            </a:r>
            <a:r>
              <a:rPr lang="zh-CN" altLang="en-US" dirty="0"/>
              <a:t> </a:t>
            </a:r>
            <a:r>
              <a:rPr lang="en-US" altLang="zh-CN" dirty="0"/>
              <a:t>which</a:t>
            </a:r>
            <a:r>
              <a:rPr lang="zh-CN" altLang="en-US" dirty="0"/>
              <a:t> </a:t>
            </a:r>
            <a:r>
              <a:rPr lang="en-US" altLang="zh-CN" dirty="0"/>
              <a:t>is</a:t>
            </a:r>
            <a:r>
              <a:rPr lang="zh-CN" altLang="en-US" dirty="0"/>
              <a:t> </a:t>
            </a:r>
            <a:r>
              <a:rPr lang="en-US" altLang="zh-CN" dirty="0"/>
              <a:t>to</a:t>
            </a:r>
            <a:r>
              <a:rPr lang="zh-CN" altLang="en-US" dirty="0"/>
              <a:t> </a:t>
            </a:r>
            <a:r>
              <a:rPr lang="en-US" altLang="zh-CN" dirty="0"/>
              <a:t>hide</a:t>
            </a:r>
            <a:r>
              <a:rPr lang="zh-CN" altLang="en-US" dirty="0"/>
              <a:t> </a:t>
            </a:r>
            <a:r>
              <a:rPr lang="en-US" altLang="zh-CN" dirty="0"/>
              <a:t>the</a:t>
            </a:r>
            <a:r>
              <a:rPr lang="zh-CN" altLang="en-US" dirty="0"/>
              <a:t> </a:t>
            </a:r>
            <a:r>
              <a:rPr lang="en-US" altLang="zh-CN" dirty="0"/>
              <a:t>bin</a:t>
            </a:r>
            <a:r>
              <a:rPr lang="zh-CN" altLang="en-US" dirty="0"/>
              <a:t> </a:t>
            </a:r>
            <a:r>
              <a:rPr lang="en-US" altLang="zh-CN" dirty="0"/>
              <a:t>choice.</a:t>
            </a:r>
          </a:p>
          <a:p>
            <a:r>
              <a:rPr lang="en-US" altLang="zh-CN" dirty="0"/>
              <a:t>We</a:t>
            </a:r>
            <a:r>
              <a:rPr lang="zh-CN" altLang="en-US" dirty="0"/>
              <a:t> </a:t>
            </a:r>
            <a:r>
              <a:rPr lang="en-US" altLang="zh-CN" dirty="0"/>
              <a:t>first</a:t>
            </a:r>
            <a:r>
              <a:rPr lang="zh-CN" altLang="en-US" dirty="0"/>
              <a:t> </a:t>
            </a:r>
            <a:r>
              <a:rPr lang="en-US" altLang="zh-CN" dirty="0"/>
              <a:t>let</a:t>
            </a:r>
            <a:r>
              <a:rPr lang="zh-CN" altLang="en-US" dirty="0"/>
              <a:t> </a:t>
            </a:r>
            <a:r>
              <a:rPr lang="en-US" altLang="zh-CN" dirty="0"/>
              <a:t>each</a:t>
            </a:r>
            <a:r>
              <a:rPr lang="zh-CN" altLang="en-US" dirty="0"/>
              <a:t> </a:t>
            </a:r>
            <a:r>
              <a:rPr lang="en-US" altLang="zh-CN" dirty="0"/>
              <a:t>player</a:t>
            </a:r>
            <a:r>
              <a:rPr lang="zh-CN" altLang="en-US" dirty="0"/>
              <a:t> </a:t>
            </a:r>
            <a:r>
              <a:rPr lang="en-US" altLang="zh-CN" dirty="0"/>
              <a:t>commits</a:t>
            </a:r>
            <a:r>
              <a:rPr lang="zh-CN" altLang="en-US" dirty="0"/>
              <a:t> </a:t>
            </a:r>
            <a:r>
              <a:rPr lang="en-US" altLang="zh-CN" dirty="0"/>
              <a:t>to</a:t>
            </a:r>
            <a:r>
              <a:rPr lang="zh-CN" altLang="en-US" dirty="0"/>
              <a:t> </a:t>
            </a:r>
            <a:r>
              <a:rPr lang="en-US" altLang="zh-CN" dirty="0"/>
              <a:t>its</a:t>
            </a:r>
            <a:r>
              <a:rPr lang="zh-CN" altLang="en-US" dirty="0"/>
              <a:t> </a:t>
            </a:r>
            <a:r>
              <a:rPr lang="en-US" altLang="zh-CN" dirty="0"/>
              <a:t>bin</a:t>
            </a:r>
            <a:r>
              <a:rPr lang="zh-CN" altLang="en-US" dirty="0"/>
              <a:t> </a:t>
            </a:r>
            <a:r>
              <a:rPr lang="en-US" altLang="zh-CN" dirty="0"/>
              <a:t>choice.</a:t>
            </a:r>
            <a:r>
              <a:rPr lang="zh-CN" altLang="en-US" dirty="0"/>
              <a:t> </a:t>
            </a:r>
            <a:endParaRPr lang="en-US" altLang="zh-CN" dirty="0"/>
          </a:p>
          <a:p>
            <a:r>
              <a:rPr lang="en-US" altLang="zh-CN" dirty="0"/>
              <a:t>Now</a:t>
            </a:r>
            <a:r>
              <a:rPr lang="zh-CN" altLang="en-US" dirty="0"/>
              <a:t> </a:t>
            </a:r>
            <a:r>
              <a:rPr lang="en-US" altLang="zh-CN" dirty="0"/>
              <a:t>the</a:t>
            </a:r>
            <a:r>
              <a:rPr lang="zh-CN" altLang="en-US" dirty="0"/>
              <a:t> </a:t>
            </a:r>
            <a:r>
              <a:rPr lang="en-US" altLang="zh-CN" dirty="0"/>
              <a:t>corrupted</a:t>
            </a:r>
            <a:r>
              <a:rPr lang="zh-CN" altLang="en-US" dirty="0"/>
              <a:t> </a:t>
            </a:r>
            <a:r>
              <a:rPr lang="en-US" altLang="zh-CN" dirty="0"/>
              <a:t>player</a:t>
            </a:r>
            <a:r>
              <a:rPr lang="zh-CN" altLang="en-US" dirty="0"/>
              <a:t> </a:t>
            </a:r>
            <a:r>
              <a:rPr lang="en-US" altLang="zh-CN" dirty="0"/>
              <a:t>has</a:t>
            </a:r>
            <a:r>
              <a:rPr lang="zh-CN" altLang="en-US" dirty="0"/>
              <a:t> </a:t>
            </a:r>
            <a:r>
              <a:rPr lang="en-US" altLang="zh-CN" dirty="0"/>
              <a:t>to</a:t>
            </a:r>
            <a:r>
              <a:rPr lang="zh-CN" altLang="en-US" dirty="0"/>
              <a:t> </a:t>
            </a:r>
            <a:r>
              <a:rPr lang="en-US" altLang="zh-CN" dirty="0"/>
              <a:t>commit</a:t>
            </a:r>
            <a:r>
              <a:rPr lang="zh-CN" altLang="en-US" dirty="0"/>
              <a:t> </a:t>
            </a:r>
            <a:r>
              <a:rPr lang="en-US" altLang="zh-CN" dirty="0"/>
              <a:t>to</a:t>
            </a:r>
            <a:r>
              <a:rPr lang="zh-CN" altLang="en-US" dirty="0"/>
              <a:t> </a:t>
            </a:r>
            <a:r>
              <a:rPr lang="en-US" altLang="zh-CN" dirty="0"/>
              <a:t>its</a:t>
            </a:r>
            <a:r>
              <a:rPr lang="zh-CN" altLang="en-US" dirty="0"/>
              <a:t> </a:t>
            </a:r>
            <a:r>
              <a:rPr lang="en-US" altLang="zh-CN" dirty="0"/>
              <a:t>own</a:t>
            </a:r>
            <a:r>
              <a:rPr lang="zh-CN" altLang="en-US" dirty="0"/>
              <a:t> </a:t>
            </a:r>
            <a:r>
              <a:rPr lang="en-US" altLang="zh-CN" dirty="0"/>
              <a:t>bin</a:t>
            </a:r>
            <a:r>
              <a:rPr lang="zh-CN" altLang="en-US" dirty="0"/>
              <a:t> </a:t>
            </a:r>
            <a:r>
              <a:rPr lang="en-US" altLang="zh-CN" dirty="0"/>
              <a:t>independently</a:t>
            </a:r>
            <a:r>
              <a:rPr lang="zh-CN" altLang="en-US" dirty="0"/>
              <a:t> </a:t>
            </a:r>
            <a:r>
              <a:rPr lang="en-US" altLang="zh-CN" dirty="0"/>
              <a:t>from</a:t>
            </a:r>
            <a:r>
              <a:rPr lang="zh-CN" altLang="en-US" dirty="0"/>
              <a:t> </a:t>
            </a:r>
            <a:r>
              <a:rPr lang="en-US" altLang="zh-CN" dirty="0"/>
              <a:t>honest</a:t>
            </a:r>
            <a:r>
              <a:rPr lang="zh-CN" altLang="en-US" dirty="0"/>
              <a:t> </a:t>
            </a:r>
            <a:r>
              <a:rPr lang="en-US" altLang="zh-CN" dirty="0"/>
              <a:t>players</a:t>
            </a:r>
            <a:r>
              <a:rPr lang="zh-CN" altLang="en-US" dirty="0"/>
              <a:t> </a:t>
            </a:r>
            <a:r>
              <a:rPr lang="en-US" altLang="zh-CN" dirty="0"/>
              <a:t>bin</a:t>
            </a:r>
            <a:r>
              <a:rPr lang="zh-CN" altLang="en-US" dirty="0"/>
              <a:t> </a:t>
            </a:r>
            <a:r>
              <a:rPr lang="en-US" altLang="zh-CN" dirty="0"/>
              <a:t>choices</a:t>
            </a:r>
            <a:r>
              <a:rPr lang="zh-CN" altLang="en-US" dirty="0"/>
              <a:t> </a:t>
            </a:r>
            <a:r>
              <a:rPr lang="en-US" altLang="zh-CN" dirty="0"/>
              <a:t>because</a:t>
            </a:r>
            <a:r>
              <a:rPr lang="zh-CN" altLang="en-US" dirty="0"/>
              <a:t> </a:t>
            </a:r>
            <a:r>
              <a:rPr lang="en-US" altLang="zh-CN" dirty="0"/>
              <a:t>the</a:t>
            </a:r>
            <a:r>
              <a:rPr lang="zh-CN" altLang="en-US" dirty="0"/>
              <a:t> </a:t>
            </a:r>
            <a:r>
              <a:rPr lang="en-US" altLang="zh-CN" dirty="0"/>
              <a:t>commitments</a:t>
            </a:r>
            <a:r>
              <a:rPr lang="zh-CN" altLang="en-US" dirty="0"/>
              <a:t> </a:t>
            </a:r>
            <a:r>
              <a:rPr lang="en-US" altLang="zh-CN" dirty="0"/>
              <a:t>hide</a:t>
            </a:r>
            <a:r>
              <a:rPr lang="zh-CN" altLang="en-US" dirty="0"/>
              <a:t> </a:t>
            </a:r>
            <a:r>
              <a:rPr lang="en-US" altLang="zh-CN" dirty="0"/>
              <a:t>the</a:t>
            </a:r>
            <a:r>
              <a:rPr lang="zh-CN" altLang="en-US" dirty="0"/>
              <a:t> </a:t>
            </a:r>
            <a:r>
              <a:rPr lang="en-US" altLang="zh-CN" dirty="0"/>
              <a:t>honest</a:t>
            </a:r>
            <a:r>
              <a:rPr lang="zh-CN" altLang="en-US" dirty="0"/>
              <a:t> </a:t>
            </a:r>
            <a:r>
              <a:rPr lang="en-US" altLang="zh-CN" dirty="0"/>
              <a:t>players</a:t>
            </a:r>
            <a:r>
              <a:rPr lang="zh-CN" altLang="en-US" dirty="0"/>
              <a:t> </a:t>
            </a:r>
            <a:r>
              <a:rPr lang="en-US" altLang="zh-CN" dirty="0"/>
              <a:t>bin</a:t>
            </a:r>
            <a:r>
              <a:rPr lang="zh-CN" altLang="en-US" dirty="0"/>
              <a:t> </a:t>
            </a:r>
            <a:r>
              <a:rPr lang="en-US" altLang="zh-CN" dirty="0"/>
              <a:t>choices.</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34</a:t>
            </a:fld>
            <a:endParaRPr lang="en-US"/>
          </a:p>
        </p:txBody>
      </p:sp>
    </p:spTree>
    <p:extLst>
      <p:ext uri="{BB962C8B-B14F-4D97-AF65-F5344CB8AC3E}">
        <p14:creationId xmlns:p14="http://schemas.microsoft.com/office/powerpoint/2010/main" val="9736653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Now</a:t>
            </a:r>
            <a:r>
              <a:rPr lang="zh-CN" altLang="en-US" dirty="0"/>
              <a:t> </a:t>
            </a:r>
            <a:r>
              <a:rPr lang="en-US" altLang="zh-CN" dirty="0"/>
              <a:t>after</a:t>
            </a:r>
            <a:r>
              <a:rPr lang="zh-CN" altLang="en-US" dirty="0"/>
              <a:t> </a:t>
            </a:r>
            <a:r>
              <a:rPr lang="en-US" altLang="zh-CN" dirty="0"/>
              <a:t>the</a:t>
            </a:r>
            <a:r>
              <a:rPr lang="zh-CN" altLang="en-US" dirty="0"/>
              <a:t> </a:t>
            </a:r>
            <a:r>
              <a:rPr lang="en-US" altLang="zh-CN" dirty="0"/>
              <a:t>honest</a:t>
            </a:r>
            <a:r>
              <a:rPr lang="zh-CN" altLang="en-US" dirty="0"/>
              <a:t> </a:t>
            </a:r>
            <a:r>
              <a:rPr lang="en-US" altLang="zh-CN" dirty="0"/>
              <a:t>players</a:t>
            </a:r>
            <a:r>
              <a:rPr lang="zh-CN" altLang="en-US" dirty="0"/>
              <a:t> </a:t>
            </a:r>
            <a:r>
              <a:rPr lang="en-US" altLang="zh-CN" dirty="0"/>
              <a:t>open</a:t>
            </a:r>
            <a:r>
              <a:rPr lang="zh-CN" altLang="en-US" dirty="0"/>
              <a:t> </a:t>
            </a:r>
            <a:r>
              <a:rPr lang="en-US" altLang="zh-CN" dirty="0"/>
              <a:t>their</a:t>
            </a:r>
            <a:r>
              <a:rPr lang="zh-CN" altLang="en-US" dirty="0"/>
              <a:t> </a:t>
            </a:r>
            <a:r>
              <a:rPr lang="en-US" altLang="zh-CN" dirty="0"/>
              <a:t>bin</a:t>
            </a:r>
            <a:r>
              <a:rPr lang="zh-CN" altLang="en-US" dirty="0"/>
              <a:t> </a:t>
            </a:r>
            <a:r>
              <a:rPr lang="en-US" altLang="zh-CN" dirty="0"/>
              <a:t>choices,</a:t>
            </a:r>
            <a:r>
              <a:rPr lang="zh-CN" altLang="en-US" dirty="0"/>
              <a:t> </a:t>
            </a:r>
            <a:endParaRPr lang="en-US" altLang="zh-CN" dirty="0"/>
          </a:p>
          <a:p>
            <a:r>
              <a:rPr lang="en-US" altLang="zh-CN" dirty="0"/>
              <a:t>The</a:t>
            </a:r>
            <a:r>
              <a:rPr lang="zh-CN" altLang="en-US" dirty="0"/>
              <a:t> </a:t>
            </a:r>
            <a:r>
              <a:rPr lang="en-US" altLang="zh-CN" dirty="0"/>
              <a:t>corrupted</a:t>
            </a:r>
            <a:r>
              <a:rPr lang="zh-CN" altLang="en-US" dirty="0"/>
              <a:t> </a:t>
            </a:r>
            <a:r>
              <a:rPr lang="en-US" altLang="zh-CN" dirty="0"/>
              <a:t>player</a:t>
            </a:r>
            <a:r>
              <a:rPr lang="zh-CN" altLang="en-US" dirty="0"/>
              <a:t> </a:t>
            </a:r>
            <a:r>
              <a:rPr lang="en-US" altLang="zh-CN" dirty="0"/>
              <a:t>can</a:t>
            </a:r>
            <a:r>
              <a:rPr lang="zh-CN" altLang="en-US" dirty="0"/>
              <a:t> </a:t>
            </a:r>
            <a:r>
              <a:rPr lang="en-US" altLang="zh-CN" dirty="0"/>
              <a:t>only</a:t>
            </a:r>
            <a:r>
              <a:rPr lang="zh-CN" altLang="en-US" dirty="0"/>
              <a:t> </a:t>
            </a:r>
            <a:r>
              <a:rPr lang="en-US" altLang="zh-CN" dirty="0"/>
              <a:t>choose</a:t>
            </a:r>
            <a:r>
              <a:rPr lang="zh-CN" altLang="en-US" dirty="0"/>
              <a:t> </a:t>
            </a:r>
            <a:r>
              <a:rPr lang="en-US" altLang="zh-CN" dirty="0"/>
              <a:t>not</a:t>
            </a:r>
            <a:r>
              <a:rPr lang="zh-CN" altLang="en-US" dirty="0"/>
              <a:t> </a:t>
            </a:r>
            <a:r>
              <a:rPr lang="en-US" altLang="zh-CN" dirty="0"/>
              <a:t>to</a:t>
            </a:r>
            <a:r>
              <a:rPr lang="zh-CN" altLang="en-US" dirty="0"/>
              <a:t> </a:t>
            </a:r>
            <a:r>
              <a:rPr lang="en-US" altLang="zh-CN" dirty="0"/>
              <a:t>open,</a:t>
            </a:r>
            <a:r>
              <a:rPr lang="zh-CN" altLang="en-US" dirty="0"/>
              <a:t> </a:t>
            </a:r>
            <a:r>
              <a:rPr lang="en-US" altLang="zh-CN" dirty="0"/>
              <a:t>or</a:t>
            </a:r>
            <a:r>
              <a:rPr lang="zh-CN" altLang="en-US" dirty="0"/>
              <a:t> </a:t>
            </a:r>
            <a:r>
              <a:rPr lang="en-US" altLang="zh-CN" dirty="0"/>
              <a:t>reveal</a:t>
            </a:r>
            <a:r>
              <a:rPr lang="zh-CN" altLang="en-US" dirty="0"/>
              <a:t> </a:t>
            </a:r>
            <a:r>
              <a:rPr lang="en-US" altLang="zh-CN" dirty="0"/>
              <a:t>the</a:t>
            </a:r>
            <a:r>
              <a:rPr lang="zh-CN" altLang="en-US" dirty="0"/>
              <a:t> </a:t>
            </a:r>
            <a:r>
              <a:rPr lang="en-US" altLang="zh-CN" dirty="0"/>
              <a:t>bin</a:t>
            </a:r>
            <a:r>
              <a:rPr lang="zh-CN" altLang="en-US" dirty="0"/>
              <a:t> </a:t>
            </a:r>
            <a:r>
              <a:rPr lang="en-US" altLang="zh-CN" dirty="0"/>
              <a:t>choice</a:t>
            </a:r>
            <a:r>
              <a:rPr lang="zh-CN" altLang="en-US" dirty="0"/>
              <a:t> </a:t>
            </a:r>
            <a:r>
              <a:rPr lang="en-US" altLang="zh-CN" dirty="0"/>
              <a:t>it</a:t>
            </a:r>
            <a:r>
              <a:rPr lang="zh-CN" altLang="en-US" dirty="0"/>
              <a:t> </a:t>
            </a:r>
            <a:r>
              <a:rPr lang="en-US" altLang="zh-CN" dirty="0"/>
              <a:t>commits</a:t>
            </a:r>
            <a:r>
              <a:rPr lang="zh-CN" altLang="en-US" dirty="0"/>
              <a:t> </a:t>
            </a:r>
            <a:r>
              <a:rPr lang="en-US" altLang="zh-CN" dirty="0"/>
              <a:t>to.</a:t>
            </a:r>
            <a:r>
              <a:rPr lang="zh-CN" altLang="en-US" dirty="0"/>
              <a:t> </a:t>
            </a:r>
            <a:endParaRPr lang="en-US" altLang="zh-CN" dirty="0"/>
          </a:p>
          <a:p>
            <a:r>
              <a:rPr lang="en-US" altLang="zh-CN" dirty="0"/>
              <a:t>Since</a:t>
            </a:r>
            <a:r>
              <a:rPr lang="zh-CN" altLang="en-US" dirty="0"/>
              <a:t> </a:t>
            </a:r>
            <a:r>
              <a:rPr lang="en-US" altLang="zh-CN" dirty="0"/>
              <a:t>it</a:t>
            </a:r>
            <a:r>
              <a:rPr lang="zh-CN" altLang="en-US" dirty="0"/>
              <a:t> </a:t>
            </a:r>
            <a:r>
              <a:rPr lang="en-US" altLang="zh-CN" dirty="0"/>
              <a:t>chooses</a:t>
            </a:r>
            <a:r>
              <a:rPr lang="zh-CN" altLang="en-US" dirty="0"/>
              <a:t> </a:t>
            </a:r>
            <a:r>
              <a:rPr lang="en-US" altLang="zh-CN" dirty="0"/>
              <a:t>its</a:t>
            </a:r>
            <a:r>
              <a:rPr lang="zh-CN" altLang="en-US" dirty="0"/>
              <a:t> </a:t>
            </a:r>
            <a:r>
              <a:rPr lang="en-US" altLang="zh-CN" dirty="0"/>
              <a:t>bin</a:t>
            </a:r>
            <a:r>
              <a:rPr lang="zh-CN" altLang="en-US" dirty="0"/>
              <a:t> </a:t>
            </a:r>
            <a:r>
              <a:rPr lang="en-US" altLang="zh-CN" dirty="0"/>
              <a:t>before</a:t>
            </a:r>
            <a:r>
              <a:rPr lang="zh-CN" altLang="en-US" dirty="0"/>
              <a:t> </a:t>
            </a:r>
            <a:r>
              <a:rPr lang="en-US" altLang="zh-CN" dirty="0"/>
              <a:t>seeing</a:t>
            </a:r>
            <a:r>
              <a:rPr lang="zh-CN" altLang="en-US" dirty="0"/>
              <a:t> </a:t>
            </a:r>
            <a:r>
              <a:rPr lang="en-US" altLang="zh-CN" dirty="0"/>
              <a:t>honest</a:t>
            </a:r>
            <a:r>
              <a:rPr lang="zh-CN" altLang="en-US" dirty="0"/>
              <a:t> </a:t>
            </a:r>
            <a:r>
              <a:rPr lang="en-US" altLang="zh-CN" dirty="0"/>
              <a:t>players</a:t>
            </a:r>
            <a:r>
              <a:rPr lang="zh-CN" altLang="en-US" dirty="0"/>
              <a:t> </a:t>
            </a:r>
            <a:r>
              <a:rPr lang="en-US" altLang="zh-CN" dirty="0"/>
              <a:t>bin</a:t>
            </a:r>
            <a:r>
              <a:rPr lang="zh-CN" altLang="en-US" dirty="0"/>
              <a:t> </a:t>
            </a:r>
            <a:r>
              <a:rPr lang="en-US" altLang="zh-CN" dirty="0"/>
              <a:t>choice,</a:t>
            </a:r>
            <a:r>
              <a:rPr lang="zh-CN" altLang="en-US" dirty="0"/>
              <a:t> </a:t>
            </a:r>
            <a:r>
              <a:rPr lang="en-US" altLang="zh-CN" dirty="0"/>
              <a:t>it</a:t>
            </a:r>
            <a:r>
              <a:rPr lang="zh-CN" altLang="en-US" dirty="0"/>
              <a:t> </a:t>
            </a:r>
            <a:r>
              <a:rPr lang="en-US" altLang="zh-CN" dirty="0"/>
              <a:t>can</a:t>
            </a:r>
            <a:r>
              <a:rPr lang="zh-CN" altLang="en-US" dirty="0"/>
              <a:t> </a:t>
            </a:r>
            <a:r>
              <a:rPr lang="en-US" altLang="zh-CN" dirty="0"/>
              <a:t>only</a:t>
            </a:r>
            <a:r>
              <a:rPr lang="zh-CN" altLang="en-US" dirty="0"/>
              <a:t> </a:t>
            </a:r>
            <a:r>
              <a:rPr lang="en-US" altLang="zh-CN" dirty="0"/>
              <a:t>hit</a:t>
            </a:r>
            <a:r>
              <a:rPr lang="zh-CN" altLang="en-US" dirty="0"/>
              <a:t> </a:t>
            </a:r>
            <a:r>
              <a:rPr lang="en-US" altLang="zh-CN" dirty="0"/>
              <a:t>the</a:t>
            </a:r>
            <a:r>
              <a:rPr lang="zh-CN" altLang="en-US" dirty="0"/>
              <a:t> </a:t>
            </a:r>
            <a:r>
              <a:rPr lang="en-US" altLang="zh-CN" dirty="0"/>
              <a:t>lightest</a:t>
            </a:r>
            <a:r>
              <a:rPr lang="zh-CN" altLang="en-US" dirty="0"/>
              <a:t> </a:t>
            </a:r>
            <a:r>
              <a:rPr lang="en-US" altLang="zh-CN" dirty="0"/>
              <a:t>bin</a:t>
            </a:r>
            <a:r>
              <a:rPr lang="zh-CN" altLang="en-US" dirty="0"/>
              <a:t> </a:t>
            </a:r>
            <a:r>
              <a:rPr lang="en-US" altLang="zh-CN" dirty="0"/>
              <a:t>with</a:t>
            </a:r>
            <a:r>
              <a:rPr lang="zh-CN" altLang="en-US" dirty="0"/>
              <a:t> </a:t>
            </a:r>
            <a:r>
              <a:rPr lang="en-US" altLang="zh-CN" dirty="0"/>
              <a:t>probability</a:t>
            </a:r>
            <a:r>
              <a:rPr lang="zh-CN" altLang="en-US" dirty="0"/>
              <a:t> </a:t>
            </a:r>
            <a:r>
              <a:rPr lang="en-US" altLang="zh-CN" dirty="0"/>
              <a:t>c/n.</a:t>
            </a:r>
            <a:r>
              <a:rPr lang="zh-CN" altLang="en-US" dirty="0"/>
              <a:t> </a:t>
            </a:r>
            <a:r>
              <a:rPr lang="en-US" altLang="zh-CN" dirty="0"/>
              <a:t>so</a:t>
            </a:r>
            <a:r>
              <a:rPr lang="zh-CN" altLang="en-US" dirty="0"/>
              <a:t> </a:t>
            </a:r>
            <a:r>
              <a:rPr lang="en-US" altLang="zh-CN" dirty="0"/>
              <a:t>it</a:t>
            </a:r>
            <a:r>
              <a:rPr lang="zh-CN" altLang="en-US" dirty="0"/>
              <a:t> </a:t>
            </a:r>
            <a:r>
              <a:rPr lang="en-US" altLang="zh-CN" dirty="0"/>
              <a:t>can</a:t>
            </a:r>
            <a:r>
              <a:rPr lang="zh-CN" altLang="en-US" dirty="0"/>
              <a:t> </a:t>
            </a:r>
            <a:r>
              <a:rPr lang="en-US" altLang="zh-CN" dirty="0"/>
              <a:t>only</a:t>
            </a:r>
            <a:r>
              <a:rPr lang="zh-CN" altLang="en-US" dirty="0"/>
              <a:t> </a:t>
            </a:r>
            <a:r>
              <a:rPr lang="en-US" altLang="zh-CN" dirty="0"/>
              <a:t>be</a:t>
            </a:r>
            <a:r>
              <a:rPr lang="zh-CN" altLang="en-US" dirty="0"/>
              <a:t> </a:t>
            </a:r>
            <a:r>
              <a:rPr lang="en-US" altLang="zh-CN" dirty="0"/>
              <a:t>elected</a:t>
            </a:r>
            <a:r>
              <a:rPr lang="zh-CN" altLang="en-US" dirty="0"/>
              <a:t> </a:t>
            </a:r>
            <a:r>
              <a:rPr lang="en-US" altLang="zh-CN" dirty="0"/>
              <a:t>into</a:t>
            </a:r>
            <a:r>
              <a:rPr lang="zh-CN" altLang="en-US" dirty="0"/>
              <a:t> </a:t>
            </a:r>
            <a:r>
              <a:rPr lang="en-US" altLang="zh-CN" dirty="0"/>
              <a:t>the</a:t>
            </a:r>
            <a:r>
              <a:rPr lang="zh-CN" altLang="en-US" dirty="0"/>
              <a:t> </a:t>
            </a:r>
            <a:r>
              <a:rPr lang="en-US" altLang="zh-CN" dirty="0"/>
              <a:t>committee</a:t>
            </a:r>
            <a:r>
              <a:rPr lang="zh-CN" altLang="en-US" dirty="0"/>
              <a:t> </a:t>
            </a:r>
            <a:r>
              <a:rPr lang="en-US" altLang="zh-CN" dirty="0"/>
              <a:t>with</a:t>
            </a:r>
            <a:r>
              <a:rPr lang="zh-CN" altLang="en-US" dirty="0"/>
              <a:t> </a:t>
            </a:r>
            <a:r>
              <a:rPr lang="en-US" altLang="zh-CN" dirty="0"/>
              <a:t>probability</a:t>
            </a:r>
            <a:r>
              <a:rPr lang="zh-CN" altLang="en-US" dirty="0"/>
              <a:t> </a:t>
            </a:r>
            <a:r>
              <a:rPr lang="en-US" altLang="zh-CN" dirty="0"/>
              <a:t>c/n,</a:t>
            </a:r>
            <a:r>
              <a:rPr lang="zh-CN" altLang="en-US" dirty="0"/>
              <a:t> </a:t>
            </a:r>
            <a:r>
              <a:rPr lang="en-US" altLang="zh-CN" dirty="0"/>
              <a:t>and</a:t>
            </a:r>
            <a:r>
              <a:rPr lang="zh-CN" altLang="en-US" dirty="0"/>
              <a:t> </a:t>
            </a:r>
            <a:r>
              <a:rPr lang="en-US" altLang="zh-CN" dirty="0"/>
              <a:t>this</a:t>
            </a:r>
            <a:r>
              <a:rPr lang="zh-CN" altLang="en-US" dirty="0"/>
              <a:t> </a:t>
            </a:r>
            <a:r>
              <a:rPr lang="en-US" altLang="zh-CN" dirty="0"/>
              <a:t>is</a:t>
            </a:r>
            <a:r>
              <a:rPr lang="zh-CN" altLang="en-US" dirty="0"/>
              <a:t> </a:t>
            </a:r>
            <a:r>
              <a:rPr lang="en-US" altLang="zh-CN" dirty="0"/>
              <a:t>exactly</a:t>
            </a:r>
            <a:r>
              <a:rPr lang="zh-CN" altLang="en-US" dirty="0"/>
              <a:t> </a:t>
            </a:r>
            <a:r>
              <a:rPr lang="en-US" altLang="zh-CN" dirty="0"/>
              <a:t>what</a:t>
            </a:r>
            <a:r>
              <a:rPr lang="zh-CN" altLang="en-US" dirty="0"/>
              <a:t> </a:t>
            </a:r>
            <a:r>
              <a:rPr lang="en-US" altLang="zh-CN" dirty="0"/>
              <a:t>we</a:t>
            </a:r>
            <a:r>
              <a:rPr lang="zh-CN" altLang="en-US" dirty="0"/>
              <a:t> </a:t>
            </a:r>
            <a:r>
              <a:rPr lang="en-US" altLang="zh-CN" dirty="0"/>
              <a:t>want.</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35</a:t>
            </a:fld>
            <a:endParaRPr lang="en-US"/>
          </a:p>
        </p:txBody>
      </p:sp>
    </p:spTree>
    <p:extLst>
      <p:ext uri="{BB962C8B-B14F-4D97-AF65-F5344CB8AC3E}">
        <p14:creationId xmlns:p14="http://schemas.microsoft.com/office/powerpoint/2010/main" val="17598353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As</a:t>
            </a:r>
            <a:r>
              <a:rPr lang="zh-CN" altLang="en-US" dirty="0"/>
              <a:t> </a:t>
            </a:r>
            <a:r>
              <a:rPr lang="en-US" altLang="zh-CN" dirty="0"/>
              <a:t>long</a:t>
            </a:r>
            <a:r>
              <a:rPr lang="zh-CN" altLang="en-US" dirty="0"/>
              <a:t> </a:t>
            </a:r>
            <a:r>
              <a:rPr lang="en-US" altLang="zh-CN" dirty="0"/>
              <a:t>as</a:t>
            </a:r>
            <a:r>
              <a:rPr lang="zh-CN" altLang="en-US" dirty="0"/>
              <a:t> </a:t>
            </a:r>
            <a:r>
              <a:rPr lang="en-US" altLang="zh-CN" dirty="0"/>
              <a:t>the</a:t>
            </a:r>
            <a:r>
              <a:rPr lang="zh-CN" altLang="en-US" dirty="0"/>
              <a:t> </a:t>
            </a:r>
            <a:r>
              <a:rPr lang="en-US" altLang="zh-CN" dirty="0"/>
              <a:t>coalition</a:t>
            </a:r>
            <a:r>
              <a:rPr lang="zh-CN" altLang="en-US" dirty="0"/>
              <a:t> </a:t>
            </a:r>
            <a:r>
              <a:rPr lang="en-US" altLang="zh-CN" dirty="0"/>
              <a:t>size</a:t>
            </a:r>
            <a:r>
              <a:rPr lang="zh-CN" altLang="en-US" dirty="0"/>
              <a:t> </a:t>
            </a:r>
            <a:r>
              <a:rPr lang="en-US" altLang="zh-CN" dirty="0"/>
              <a:t>does</a:t>
            </a:r>
            <a:r>
              <a:rPr lang="zh-CN" altLang="en-US" dirty="0"/>
              <a:t> </a:t>
            </a:r>
            <a:r>
              <a:rPr lang="en-US" altLang="zh-CN" dirty="0"/>
              <a:t>not</a:t>
            </a:r>
            <a:r>
              <a:rPr lang="zh-CN" altLang="en-US" dirty="0"/>
              <a:t> </a:t>
            </a:r>
            <a:r>
              <a:rPr lang="en-US" altLang="zh-CN" dirty="0"/>
              <a:t>exceeds</a:t>
            </a:r>
            <a:r>
              <a:rPr lang="zh-CN" altLang="en-US" dirty="0"/>
              <a:t> </a:t>
            </a:r>
            <a:r>
              <a:rPr lang="en-US" altLang="zh-CN" dirty="0"/>
              <a:t>99%.</a:t>
            </a:r>
          </a:p>
          <a:p>
            <a:r>
              <a:rPr lang="en-US" altLang="zh-CN" dirty="0"/>
              <a:t>However,</a:t>
            </a:r>
            <a:r>
              <a:rPr lang="zh-CN" altLang="en-US" dirty="0"/>
              <a:t> </a:t>
            </a:r>
            <a:r>
              <a:rPr lang="en-US" altLang="zh-CN" dirty="0"/>
              <a:t>as</a:t>
            </a:r>
            <a:r>
              <a:rPr lang="zh-CN" altLang="en-US" dirty="0"/>
              <a:t> </a:t>
            </a:r>
            <a:r>
              <a:rPr lang="en-US" altLang="zh-CN" dirty="0"/>
              <a:t>I</a:t>
            </a:r>
            <a:r>
              <a:rPr lang="zh-CN" altLang="en-US" dirty="0"/>
              <a:t> </a:t>
            </a:r>
            <a:r>
              <a:rPr lang="en-US" altLang="zh-CN" dirty="0"/>
              <a:t>mentioned</a:t>
            </a:r>
            <a:r>
              <a:rPr lang="zh-CN" altLang="en-US" dirty="0"/>
              <a:t> </a:t>
            </a:r>
            <a:r>
              <a:rPr lang="en-US" altLang="zh-CN" dirty="0"/>
              <a:t>to</a:t>
            </a:r>
            <a:r>
              <a:rPr lang="zh-CN" altLang="en-US" dirty="0"/>
              <a:t> </a:t>
            </a:r>
            <a:r>
              <a:rPr lang="en-US" altLang="zh-CN" dirty="0"/>
              <a:t>you,</a:t>
            </a:r>
            <a:r>
              <a:rPr lang="zh-CN" altLang="en-US" dirty="0"/>
              <a:t> </a:t>
            </a:r>
            <a:r>
              <a:rPr lang="en-US" altLang="zh-CN" dirty="0"/>
              <a:t>this</a:t>
            </a:r>
            <a:r>
              <a:rPr lang="zh-CN" altLang="en-US" dirty="0"/>
              <a:t> </a:t>
            </a:r>
            <a:r>
              <a:rPr lang="en-US" altLang="zh-CN" dirty="0"/>
              <a:t>is</a:t>
            </a:r>
            <a:r>
              <a:rPr lang="zh-CN" altLang="en-US" dirty="0"/>
              <a:t> </a:t>
            </a:r>
            <a:r>
              <a:rPr lang="en-US" altLang="zh-CN" dirty="0"/>
              <a:t>almost</a:t>
            </a:r>
            <a:r>
              <a:rPr lang="zh-CN" altLang="en-US" dirty="0"/>
              <a:t> </a:t>
            </a:r>
            <a:r>
              <a:rPr lang="en-US" altLang="zh-CN" dirty="0"/>
              <a:t>the</a:t>
            </a:r>
            <a:r>
              <a:rPr lang="zh-CN" altLang="en-US" dirty="0"/>
              <a:t> </a:t>
            </a:r>
            <a:r>
              <a:rPr lang="en-US" altLang="zh-CN" dirty="0"/>
              <a:t>final</a:t>
            </a:r>
            <a:r>
              <a:rPr lang="zh-CN" altLang="en-US" dirty="0"/>
              <a:t> </a:t>
            </a:r>
            <a:r>
              <a:rPr lang="en-US" altLang="zh-CN" dirty="0"/>
              <a:t>protocol,</a:t>
            </a:r>
            <a:r>
              <a:rPr lang="zh-CN" altLang="en-US" dirty="0"/>
              <a:t> </a:t>
            </a:r>
            <a:r>
              <a:rPr lang="en-US" altLang="zh-CN" dirty="0"/>
              <a:t>but</a:t>
            </a:r>
            <a:r>
              <a:rPr lang="zh-CN" altLang="en-US" dirty="0"/>
              <a:t> </a:t>
            </a:r>
            <a:r>
              <a:rPr lang="en-US" altLang="zh-CN" dirty="0"/>
              <a:t>it</a:t>
            </a:r>
            <a:r>
              <a:rPr lang="zh-CN" altLang="en-US" dirty="0"/>
              <a:t> </a:t>
            </a:r>
            <a:r>
              <a:rPr lang="en-US" altLang="zh-CN" dirty="0"/>
              <a:t>has</a:t>
            </a:r>
            <a:r>
              <a:rPr lang="zh-CN" altLang="en-US" dirty="0"/>
              <a:t> </a:t>
            </a:r>
            <a:r>
              <a:rPr lang="en-US" altLang="zh-CN" dirty="0"/>
              <a:t>a</a:t>
            </a:r>
            <a:r>
              <a:rPr lang="zh-CN" altLang="en-US" dirty="0"/>
              <a:t> </a:t>
            </a:r>
            <a:r>
              <a:rPr lang="en-US" altLang="zh-CN" dirty="0"/>
              <a:t>remaining</a:t>
            </a:r>
            <a:r>
              <a:rPr lang="zh-CN" altLang="en-US" dirty="0"/>
              <a:t> </a:t>
            </a:r>
            <a:r>
              <a:rPr lang="en-US" altLang="zh-CN" dirty="0"/>
              <a:t>issue.</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36</a:t>
            </a:fld>
            <a:endParaRPr lang="en-US"/>
          </a:p>
        </p:txBody>
      </p:sp>
    </p:spTree>
    <p:extLst>
      <p:ext uri="{BB962C8B-B14F-4D97-AF65-F5344CB8AC3E}">
        <p14:creationId xmlns:p14="http://schemas.microsoft.com/office/powerpoint/2010/main" val="39009414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To</a:t>
            </a:r>
            <a:r>
              <a:rPr lang="zh-CN" altLang="en-US" dirty="0"/>
              <a:t> </a:t>
            </a:r>
            <a:r>
              <a:rPr lang="en-US" altLang="zh-CN" dirty="0"/>
              <a:t>see</a:t>
            </a:r>
            <a:r>
              <a:rPr lang="zh-CN" altLang="en-US" dirty="0"/>
              <a:t> </a:t>
            </a:r>
            <a:r>
              <a:rPr lang="en-US" altLang="zh-CN" dirty="0"/>
              <a:t>how</a:t>
            </a:r>
            <a:r>
              <a:rPr lang="zh-CN" altLang="en-US" dirty="0"/>
              <a:t> </a:t>
            </a:r>
            <a:r>
              <a:rPr lang="en-US" altLang="zh-CN" dirty="0"/>
              <a:t>the</a:t>
            </a:r>
            <a:r>
              <a:rPr lang="zh-CN" altLang="en-US" dirty="0"/>
              <a:t> </a:t>
            </a:r>
            <a:r>
              <a:rPr lang="en-US" altLang="zh-CN" dirty="0"/>
              <a:t>coalition</a:t>
            </a:r>
            <a:r>
              <a:rPr lang="zh-CN" altLang="en-US" dirty="0"/>
              <a:t> </a:t>
            </a:r>
            <a:r>
              <a:rPr lang="en-US" altLang="zh-CN" dirty="0"/>
              <a:t>can</a:t>
            </a:r>
            <a:r>
              <a:rPr lang="zh-CN" altLang="en-US" dirty="0"/>
              <a:t> </a:t>
            </a:r>
            <a:r>
              <a:rPr lang="en-US" altLang="zh-CN" dirty="0"/>
              <a:t>harm</a:t>
            </a:r>
            <a:r>
              <a:rPr lang="zh-CN" altLang="en-US" dirty="0"/>
              <a:t> </a:t>
            </a:r>
            <a:r>
              <a:rPr lang="en-US" altLang="zh-CN" dirty="0"/>
              <a:t>an</a:t>
            </a:r>
            <a:r>
              <a:rPr lang="zh-CN" altLang="en-US" dirty="0"/>
              <a:t> </a:t>
            </a:r>
            <a:r>
              <a:rPr lang="en-US" altLang="zh-CN" dirty="0"/>
              <a:t>honest</a:t>
            </a:r>
            <a:r>
              <a:rPr lang="zh-CN" altLang="en-US" dirty="0"/>
              <a:t> </a:t>
            </a:r>
            <a:r>
              <a:rPr lang="en-US" altLang="zh-CN" dirty="0"/>
              <a:t>individual,</a:t>
            </a:r>
            <a:r>
              <a:rPr lang="zh-CN" altLang="en-US" dirty="0"/>
              <a:t> </a:t>
            </a:r>
            <a:r>
              <a:rPr lang="en-US" altLang="zh-CN" dirty="0"/>
              <a:t>let’s</a:t>
            </a:r>
            <a:r>
              <a:rPr lang="zh-CN" altLang="en-US" dirty="0"/>
              <a:t> </a:t>
            </a:r>
            <a:r>
              <a:rPr lang="en-US" altLang="zh-CN" dirty="0"/>
              <a:t>say</a:t>
            </a:r>
            <a:r>
              <a:rPr lang="zh-CN" altLang="en-US" dirty="0"/>
              <a:t> </a:t>
            </a:r>
            <a:r>
              <a:rPr lang="en-US" altLang="zh-CN" dirty="0"/>
              <a:t>this</a:t>
            </a:r>
            <a:r>
              <a:rPr lang="zh-CN" altLang="en-US" dirty="0"/>
              <a:t> </a:t>
            </a:r>
            <a:r>
              <a:rPr lang="en-US" altLang="zh-CN" dirty="0"/>
              <a:t>black</a:t>
            </a:r>
            <a:r>
              <a:rPr lang="zh-CN" altLang="en-US" dirty="0"/>
              <a:t> </a:t>
            </a:r>
            <a:r>
              <a:rPr lang="en-US" altLang="zh-CN" dirty="0"/>
              <a:t>player</a:t>
            </a:r>
            <a:r>
              <a:rPr lang="zh-CN" altLang="en-US" dirty="0"/>
              <a:t> </a:t>
            </a:r>
            <a:r>
              <a:rPr lang="en-US" altLang="zh-CN" dirty="0"/>
              <a:t>in</a:t>
            </a:r>
            <a:r>
              <a:rPr lang="zh-CN" altLang="en-US" dirty="0"/>
              <a:t> </a:t>
            </a:r>
            <a:r>
              <a:rPr lang="en-US" altLang="zh-CN" dirty="0"/>
              <a:t>the</a:t>
            </a:r>
            <a:r>
              <a:rPr lang="zh-CN" altLang="en-US" dirty="0"/>
              <a:t> </a:t>
            </a:r>
            <a:r>
              <a:rPr lang="en-US" altLang="zh-CN" dirty="0"/>
              <a:t>circle</a:t>
            </a:r>
            <a:r>
              <a:rPr lang="zh-CN" altLang="en-US" dirty="0"/>
              <a:t> </a:t>
            </a:r>
            <a:r>
              <a:rPr lang="en-US" altLang="zh-CN" dirty="0"/>
              <a:t>is</a:t>
            </a:r>
            <a:r>
              <a:rPr lang="zh-CN" altLang="en-US" dirty="0"/>
              <a:t> </a:t>
            </a:r>
            <a:r>
              <a:rPr lang="en-US" altLang="zh-CN" dirty="0"/>
              <a:t>an</a:t>
            </a:r>
            <a:r>
              <a:rPr lang="zh-CN" altLang="en-US" dirty="0"/>
              <a:t> </a:t>
            </a:r>
            <a:r>
              <a:rPr lang="en-US" altLang="zh-CN" dirty="0"/>
              <a:t>honest</a:t>
            </a:r>
            <a:r>
              <a:rPr lang="zh-CN" altLang="en-US" dirty="0"/>
              <a:t> </a:t>
            </a:r>
            <a:r>
              <a:rPr lang="en-US" altLang="zh-CN" dirty="0"/>
              <a:t>player</a:t>
            </a:r>
            <a:r>
              <a:rPr lang="zh-CN" altLang="en-US" dirty="0"/>
              <a:t> </a:t>
            </a:r>
            <a:r>
              <a:rPr lang="en-US" altLang="zh-CN" dirty="0"/>
              <a:t>the</a:t>
            </a:r>
            <a:r>
              <a:rPr lang="zh-CN" altLang="en-US" dirty="0"/>
              <a:t> </a:t>
            </a:r>
            <a:r>
              <a:rPr lang="en-US" altLang="zh-CN" dirty="0"/>
              <a:t>coalition</a:t>
            </a:r>
            <a:r>
              <a:rPr lang="zh-CN" altLang="en-US" dirty="0"/>
              <a:t> </a:t>
            </a:r>
            <a:r>
              <a:rPr lang="en-US" altLang="zh-CN" dirty="0"/>
              <a:t>wants</a:t>
            </a:r>
            <a:r>
              <a:rPr lang="zh-CN" altLang="en-US" dirty="0"/>
              <a:t> </a:t>
            </a:r>
            <a:r>
              <a:rPr lang="en-US" altLang="zh-CN" dirty="0"/>
              <a:t>to</a:t>
            </a:r>
            <a:r>
              <a:rPr lang="zh-CN" altLang="en-US" dirty="0"/>
              <a:t> </a:t>
            </a:r>
            <a:r>
              <a:rPr lang="en-US" altLang="zh-CN" dirty="0"/>
              <a:t>attack.</a:t>
            </a:r>
          </a:p>
          <a:p>
            <a:r>
              <a:rPr lang="en-US" altLang="zh-CN" dirty="0"/>
              <a:t>The</a:t>
            </a:r>
            <a:r>
              <a:rPr lang="zh-CN" altLang="en-US" dirty="0"/>
              <a:t> </a:t>
            </a:r>
            <a:r>
              <a:rPr lang="en-US" altLang="zh-CN" dirty="0"/>
              <a:t>coalition</a:t>
            </a:r>
            <a:r>
              <a:rPr lang="zh-CN" altLang="en-US" dirty="0"/>
              <a:t> </a:t>
            </a:r>
            <a:r>
              <a:rPr lang="en-US" altLang="zh-CN" dirty="0"/>
              <a:t>can</a:t>
            </a:r>
            <a:r>
              <a:rPr lang="zh-CN" altLang="en-US" dirty="0"/>
              <a:t> </a:t>
            </a:r>
            <a:r>
              <a:rPr lang="en-US" altLang="zh-CN" dirty="0"/>
              <a:t>just</a:t>
            </a:r>
            <a:r>
              <a:rPr lang="zh-CN" altLang="en-US" dirty="0"/>
              <a:t> </a:t>
            </a:r>
            <a:r>
              <a:rPr lang="en-US" altLang="zh-CN" dirty="0"/>
              <a:t>distribute</a:t>
            </a:r>
            <a:r>
              <a:rPr lang="zh-CN" altLang="en-US" dirty="0"/>
              <a:t> </a:t>
            </a:r>
            <a:r>
              <a:rPr lang="en-US" altLang="zh-CN" dirty="0"/>
              <a:t>themselves</a:t>
            </a:r>
            <a:r>
              <a:rPr lang="zh-CN" altLang="en-US" dirty="0"/>
              <a:t> </a:t>
            </a:r>
            <a:r>
              <a:rPr lang="en-US" altLang="zh-CN" dirty="0"/>
              <a:t>as</a:t>
            </a:r>
            <a:r>
              <a:rPr lang="zh-CN" altLang="en-US" dirty="0"/>
              <a:t> </a:t>
            </a:r>
            <a:r>
              <a:rPr lang="en-US" altLang="zh-CN" dirty="0"/>
              <a:t>even</a:t>
            </a:r>
            <a:r>
              <a:rPr lang="zh-CN" altLang="en-US" dirty="0"/>
              <a:t> </a:t>
            </a:r>
            <a:r>
              <a:rPr lang="en-US" altLang="zh-CN" dirty="0"/>
              <a:t>as</a:t>
            </a:r>
            <a:r>
              <a:rPr lang="zh-CN" altLang="en-US" dirty="0"/>
              <a:t> </a:t>
            </a:r>
            <a:r>
              <a:rPr lang="en-US" altLang="zh-CN" dirty="0"/>
              <a:t>possible</a:t>
            </a:r>
            <a:r>
              <a:rPr lang="zh-CN" altLang="en-US" dirty="0"/>
              <a:t> </a:t>
            </a:r>
            <a:r>
              <a:rPr lang="en-US" altLang="zh-CN" dirty="0"/>
              <a:t>into</a:t>
            </a:r>
            <a:r>
              <a:rPr lang="zh-CN" altLang="en-US" dirty="0"/>
              <a:t> </a:t>
            </a:r>
            <a:r>
              <a:rPr lang="en-US" altLang="zh-CN" dirty="0"/>
              <a:t>the</a:t>
            </a:r>
            <a:r>
              <a:rPr lang="zh-CN" altLang="en-US" dirty="0"/>
              <a:t> </a:t>
            </a:r>
            <a:r>
              <a:rPr lang="en-US" altLang="zh-CN" dirty="0"/>
              <a:t>bins.</a:t>
            </a:r>
            <a:r>
              <a:rPr lang="zh-CN" altLang="en-US" dirty="0"/>
              <a:t> </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37</a:t>
            </a:fld>
            <a:endParaRPr lang="en-US"/>
          </a:p>
        </p:txBody>
      </p:sp>
    </p:spTree>
    <p:extLst>
      <p:ext uri="{BB962C8B-B14F-4D97-AF65-F5344CB8AC3E}">
        <p14:creationId xmlns:p14="http://schemas.microsoft.com/office/powerpoint/2010/main" val="21932707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Then</a:t>
            </a:r>
            <a:r>
              <a:rPr lang="zh-CN" altLang="en-US" dirty="0"/>
              <a:t> </a:t>
            </a:r>
            <a:r>
              <a:rPr lang="en-US" altLang="zh-CN" dirty="0"/>
              <a:t>they</a:t>
            </a:r>
            <a:r>
              <a:rPr lang="zh-CN" altLang="en-US" dirty="0"/>
              <a:t> </a:t>
            </a:r>
            <a:r>
              <a:rPr lang="en-US" altLang="zh-CN" dirty="0"/>
              <a:t>look</a:t>
            </a:r>
            <a:r>
              <a:rPr lang="zh-CN" altLang="en-US" dirty="0"/>
              <a:t> </a:t>
            </a:r>
            <a:r>
              <a:rPr lang="en-US" altLang="zh-CN" dirty="0"/>
              <a:t>at</a:t>
            </a:r>
            <a:r>
              <a:rPr lang="zh-CN" altLang="en-US" dirty="0"/>
              <a:t> </a:t>
            </a:r>
            <a:r>
              <a:rPr lang="en-US" altLang="zh-CN" dirty="0"/>
              <a:t>the</a:t>
            </a:r>
            <a:r>
              <a:rPr lang="zh-CN" altLang="en-US" dirty="0"/>
              <a:t> </a:t>
            </a:r>
            <a:r>
              <a:rPr lang="en-US" altLang="zh-CN" dirty="0"/>
              <a:t>honest</a:t>
            </a:r>
            <a:r>
              <a:rPr lang="zh-CN" altLang="en-US" dirty="0"/>
              <a:t> </a:t>
            </a:r>
            <a:r>
              <a:rPr lang="en-US" altLang="zh-CN" dirty="0"/>
              <a:t>players</a:t>
            </a:r>
            <a:r>
              <a:rPr lang="zh-CN" altLang="en-US" dirty="0"/>
              <a:t> </a:t>
            </a:r>
            <a:r>
              <a:rPr lang="en-US" altLang="zh-CN" dirty="0"/>
              <a:t>openings</a:t>
            </a:r>
            <a:r>
              <a:rPr lang="zh-CN" altLang="en-US" dirty="0"/>
              <a:t> </a:t>
            </a:r>
            <a:r>
              <a:rPr lang="en-US" altLang="zh-CN" dirty="0"/>
              <a:t>of</a:t>
            </a:r>
            <a:r>
              <a:rPr lang="zh-CN" altLang="en-US" dirty="0"/>
              <a:t> </a:t>
            </a:r>
            <a:r>
              <a:rPr lang="en-US" altLang="zh-CN" dirty="0"/>
              <a:t>bin</a:t>
            </a:r>
            <a:r>
              <a:rPr lang="zh-CN" altLang="en-US" dirty="0"/>
              <a:t> </a:t>
            </a:r>
            <a:r>
              <a:rPr lang="en-US" altLang="zh-CN" dirty="0"/>
              <a:t>choices,</a:t>
            </a:r>
            <a:r>
              <a:rPr lang="zh-CN" altLang="en-US" dirty="0"/>
              <a:t> </a:t>
            </a:r>
            <a:r>
              <a:rPr lang="en-US" altLang="zh-CN" dirty="0"/>
              <a:t>and</a:t>
            </a:r>
            <a:r>
              <a:rPr lang="zh-CN" altLang="en-US" dirty="0"/>
              <a:t> </a:t>
            </a:r>
            <a:r>
              <a:rPr lang="en-US" altLang="zh-CN" dirty="0"/>
              <a:t>they</a:t>
            </a:r>
            <a:r>
              <a:rPr lang="zh-CN" altLang="en-US" dirty="0"/>
              <a:t> </a:t>
            </a:r>
            <a:r>
              <a:rPr lang="en-US" altLang="zh-CN" dirty="0"/>
              <a:t>see</a:t>
            </a:r>
            <a:r>
              <a:rPr lang="zh-CN" altLang="en-US" dirty="0"/>
              <a:t> </a:t>
            </a:r>
            <a:r>
              <a:rPr lang="en-US" altLang="zh-CN" dirty="0"/>
              <a:t>that</a:t>
            </a:r>
            <a:r>
              <a:rPr lang="zh-CN" altLang="en-US" dirty="0"/>
              <a:t> </a:t>
            </a:r>
            <a:r>
              <a:rPr lang="en-US" altLang="zh-CN" dirty="0"/>
              <a:t>the</a:t>
            </a:r>
            <a:r>
              <a:rPr lang="zh-CN" altLang="en-US" dirty="0"/>
              <a:t> </a:t>
            </a:r>
            <a:r>
              <a:rPr lang="en-US" altLang="zh-CN" dirty="0"/>
              <a:t>honest</a:t>
            </a:r>
            <a:r>
              <a:rPr lang="zh-CN" altLang="en-US" dirty="0"/>
              <a:t> </a:t>
            </a:r>
            <a:r>
              <a:rPr lang="en-US" altLang="zh-CN" dirty="0"/>
              <a:t>target</a:t>
            </a:r>
            <a:r>
              <a:rPr lang="zh-CN" altLang="en-US" dirty="0"/>
              <a:t> </a:t>
            </a:r>
            <a:r>
              <a:rPr lang="en-US" altLang="zh-CN" dirty="0"/>
              <a:t>chooses</a:t>
            </a:r>
            <a:r>
              <a:rPr lang="zh-CN" altLang="en-US" dirty="0"/>
              <a:t> </a:t>
            </a:r>
            <a:r>
              <a:rPr lang="en-US" altLang="zh-CN" dirty="0"/>
              <a:t>bin</a:t>
            </a:r>
            <a:r>
              <a:rPr lang="zh-CN" altLang="en-US" dirty="0"/>
              <a:t> </a:t>
            </a:r>
            <a:r>
              <a:rPr lang="en-US" altLang="zh-CN" dirty="0"/>
              <a:t>3.</a:t>
            </a:r>
          </a:p>
          <a:p>
            <a:r>
              <a:rPr lang="en-US" altLang="zh-CN" dirty="0"/>
              <a:t>Now</a:t>
            </a:r>
            <a:r>
              <a:rPr lang="zh-CN" altLang="en-US" dirty="0"/>
              <a:t> </a:t>
            </a:r>
            <a:r>
              <a:rPr lang="en-US" altLang="zh-CN" dirty="0"/>
              <a:t>they</a:t>
            </a:r>
            <a:r>
              <a:rPr lang="zh-CN" altLang="en-US" dirty="0"/>
              <a:t> </a:t>
            </a:r>
            <a:r>
              <a:rPr lang="en-US" altLang="zh-CN" dirty="0"/>
              <a:t>can</a:t>
            </a:r>
            <a:r>
              <a:rPr lang="zh-CN" altLang="en-US" dirty="0"/>
              <a:t> </a:t>
            </a:r>
            <a:r>
              <a:rPr lang="en-US" altLang="zh-CN" dirty="0"/>
              <a:t>decide</a:t>
            </a:r>
            <a:r>
              <a:rPr lang="zh-CN" altLang="en-US" dirty="0"/>
              <a:t> </a:t>
            </a:r>
            <a:r>
              <a:rPr lang="en-US" altLang="zh-CN" dirty="0"/>
              <a:t>which</a:t>
            </a:r>
            <a:r>
              <a:rPr lang="zh-CN" altLang="en-US" dirty="0"/>
              <a:t> </a:t>
            </a:r>
            <a:r>
              <a:rPr lang="en-US" altLang="zh-CN" dirty="0"/>
              <a:t>commitments</a:t>
            </a:r>
            <a:r>
              <a:rPr lang="zh-CN" altLang="en-US" dirty="0"/>
              <a:t> </a:t>
            </a:r>
            <a:r>
              <a:rPr lang="en-US" altLang="zh-CN" dirty="0"/>
              <a:t>to</a:t>
            </a:r>
            <a:r>
              <a:rPr lang="zh-CN" altLang="en-US" dirty="0"/>
              <a:t> </a:t>
            </a:r>
            <a:r>
              <a:rPr lang="en-US" altLang="zh-CN" dirty="0"/>
              <a:t>open.</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38</a:t>
            </a:fld>
            <a:endParaRPr lang="en-US"/>
          </a:p>
        </p:txBody>
      </p:sp>
    </p:spTree>
    <p:extLst>
      <p:ext uri="{BB962C8B-B14F-4D97-AF65-F5344CB8AC3E}">
        <p14:creationId xmlns:p14="http://schemas.microsoft.com/office/powerpoint/2010/main" val="10355177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As</a:t>
            </a:r>
            <a:r>
              <a:rPr lang="zh-CN" altLang="en-US" dirty="0"/>
              <a:t> </a:t>
            </a:r>
            <a:r>
              <a:rPr lang="en-US" altLang="zh-CN" dirty="0"/>
              <a:t>we</a:t>
            </a:r>
            <a:r>
              <a:rPr lang="zh-CN" altLang="en-US" dirty="0"/>
              <a:t> </a:t>
            </a:r>
            <a:r>
              <a:rPr lang="en-US" altLang="zh-CN" dirty="0"/>
              <a:t>mentioned,</a:t>
            </a:r>
            <a:r>
              <a:rPr lang="zh-CN" altLang="en-US" dirty="0"/>
              <a:t> </a:t>
            </a:r>
            <a:r>
              <a:rPr lang="en-US" altLang="zh-CN" dirty="0"/>
              <a:t>if</a:t>
            </a:r>
            <a:r>
              <a:rPr lang="zh-CN" altLang="en-US" dirty="0"/>
              <a:t> </a:t>
            </a:r>
            <a:r>
              <a:rPr lang="en-US" altLang="zh-CN" dirty="0"/>
              <a:t>a</a:t>
            </a:r>
            <a:r>
              <a:rPr lang="zh-CN" altLang="en-US" dirty="0"/>
              <a:t> </a:t>
            </a:r>
            <a:r>
              <a:rPr lang="en-US" altLang="zh-CN" dirty="0"/>
              <a:t>player</a:t>
            </a:r>
            <a:r>
              <a:rPr lang="zh-CN" altLang="en-US" dirty="0"/>
              <a:t> </a:t>
            </a:r>
            <a:r>
              <a:rPr lang="en-US" altLang="zh-CN" dirty="0"/>
              <a:t>refuse</a:t>
            </a:r>
            <a:r>
              <a:rPr lang="zh-CN" altLang="en-US" dirty="0"/>
              <a:t> </a:t>
            </a:r>
            <a:r>
              <a:rPr lang="en-US" altLang="zh-CN" dirty="0"/>
              <a:t>to</a:t>
            </a:r>
            <a:r>
              <a:rPr lang="zh-CN" altLang="en-US" dirty="0"/>
              <a:t> </a:t>
            </a:r>
            <a:r>
              <a:rPr lang="en-US" altLang="zh-CN" dirty="0"/>
              <a:t>open</a:t>
            </a:r>
            <a:r>
              <a:rPr lang="zh-CN" altLang="en-US" dirty="0"/>
              <a:t> </a:t>
            </a:r>
            <a:r>
              <a:rPr lang="en-US" altLang="zh-CN" dirty="0"/>
              <a:t>its</a:t>
            </a:r>
            <a:r>
              <a:rPr lang="zh-CN" altLang="en-US" dirty="0"/>
              <a:t> </a:t>
            </a:r>
            <a:r>
              <a:rPr lang="en-US" altLang="zh-CN" dirty="0"/>
              <a:t>commitment,</a:t>
            </a:r>
            <a:r>
              <a:rPr lang="zh-CN" altLang="en-US" dirty="0"/>
              <a:t> </a:t>
            </a:r>
            <a:r>
              <a:rPr lang="en-US" altLang="zh-CN" dirty="0"/>
              <a:t>it</a:t>
            </a:r>
            <a:r>
              <a:rPr lang="zh-CN" altLang="en-US" dirty="0"/>
              <a:t> </a:t>
            </a:r>
            <a:r>
              <a:rPr lang="en-US" altLang="zh-CN" dirty="0"/>
              <a:t>will</a:t>
            </a:r>
            <a:r>
              <a:rPr lang="zh-CN" altLang="en-US" dirty="0"/>
              <a:t> </a:t>
            </a:r>
            <a:r>
              <a:rPr lang="en-US" altLang="zh-CN" dirty="0"/>
              <a:t>be</a:t>
            </a:r>
            <a:r>
              <a:rPr lang="zh-CN" altLang="en-US" dirty="0"/>
              <a:t> </a:t>
            </a:r>
            <a:r>
              <a:rPr lang="en-US" altLang="zh-CN" dirty="0"/>
              <a:t>kicked</a:t>
            </a:r>
            <a:r>
              <a:rPr lang="zh-CN" altLang="en-US" dirty="0"/>
              <a:t> </a:t>
            </a:r>
            <a:r>
              <a:rPr lang="en-US" altLang="zh-CN" dirty="0"/>
              <a:t>out.</a:t>
            </a:r>
            <a:r>
              <a:rPr lang="zh-CN" altLang="en-US" dirty="0"/>
              <a:t> </a:t>
            </a:r>
            <a:r>
              <a:rPr lang="en-US" altLang="zh-CN" dirty="0"/>
              <a:t>So</a:t>
            </a:r>
            <a:r>
              <a:rPr lang="zh-CN" altLang="en-US" dirty="0"/>
              <a:t> </a:t>
            </a:r>
            <a:r>
              <a:rPr lang="en-US" altLang="zh-CN" dirty="0"/>
              <a:t>the</a:t>
            </a:r>
            <a:r>
              <a:rPr lang="zh-CN" altLang="en-US" dirty="0"/>
              <a:t> </a:t>
            </a:r>
            <a:r>
              <a:rPr lang="en-US" altLang="zh-CN" dirty="0"/>
              <a:t>coalition</a:t>
            </a:r>
            <a:r>
              <a:rPr lang="zh-CN" altLang="en-US" dirty="0"/>
              <a:t> </a:t>
            </a:r>
            <a:r>
              <a:rPr lang="en-US" altLang="zh-CN" dirty="0"/>
              <a:t>can</a:t>
            </a:r>
            <a:r>
              <a:rPr lang="zh-CN" altLang="en-US" dirty="0"/>
              <a:t> </a:t>
            </a:r>
            <a:r>
              <a:rPr lang="en-US" altLang="zh-CN" dirty="0"/>
              <a:t>choose</a:t>
            </a:r>
            <a:r>
              <a:rPr lang="zh-CN" altLang="en-US" dirty="0"/>
              <a:t> </a:t>
            </a:r>
            <a:r>
              <a:rPr lang="en-US" altLang="zh-CN" dirty="0"/>
              <a:t>to</a:t>
            </a:r>
            <a:r>
              <a:rPr lang="zh-CN" altLang="en-US" dirty="0"/>
              <a:t> </a:t>
            </a:r>
            <a:r>
              <a:rPr lang="en-US" altLang="zh-CN" dirty="0"/>
              <a:t>refuse</a:t>
            </a:r>
            <a:r>
              <a:rPr lang="zh-CN" altLang="en-US" dirty="0"/>
              <a:t> </a:t>
            </a:r>
            <a:r>
              <a:rPr lang="en-US" altLang="zh-CN" dirty="0"/>
              <a:t>to</a:t>
            </a:r>
            <a:r>
              <a:rPr lang="zh-CN" altLang="en-US" dirty="0"/>
              <a:t> </a:t>
            </a:r>
            <a:r>
              <a:rPr lang="en-US" altLang="zh-CN" dirty="0"/>
              <a:t>open</a:t>
            </a:r>
            <a:r>
              <a:rPr lang="zh-CN" altLang="en-US" dirty="0"/>
              <a:t> </a:t>
            </a:r>
            <a:r>
              <a:rPr lang="en-US" altLang="zh-CN" dirty="0"/>
              <a:t>these</a:t>
            </a:r>
            <a:r>
              <a:rPr lang="zh-CN" altLang="en-US" dirty="0"/>
              <a:t> </a:t>
            </a:r>
            <a:r>
              <a:rPr lang="en-US" altLang="zh-CN" dirty="0"/>
              <a:t>two</a:t>
            </a:r>
            <a:r>
              <a:rPr lang="zh-CN" altLang="en-US" dirty="0"/>
              <a:t> </a:t>
            </a:r>
            <a:r>
              <a:rPr lang="en-US" altLang="zh-CN" dirty="0"/>
              <a:t>commitments</a:t>
            </a:r>
            <a:r>
              <a:rPr lang="zh-CN" altLang="en-US" dirty="0"/>
              <a:t> </a:t>
            </a:r>
            <a:r>
              <a:rPr lang="en-US" altLang="zh-CN" dirty="0"/>
              <a:t>choosing</a:t>
            </a:r>
            <a:r>
              <a:rPr lang="zh-CN" altLang="en-US" dirty="0"/>
              <a:t> </a:t>
            </a:r>
            <a:r>
              <a:rPr lang="en-US" altLang="zh-CN" dirty="0"/>
              <a:t>bin</a:t>
            </a:r>
            <a:r>
              <a:rPr lang="zh-CN" altLang="en-US" dirty="0"/>
              <a:t> </a:t>
            </a:r>
            <a:r>
              <a:rPr lang="en-US" altLang="zh-CN" dirty="0"/>
              <a:t>1</a:t>
            </a:r>
            <a:r>
              <a:rPr lang="zh-CN" altLang="en-US" dirty="0"/>
              <a:t> </a:t>
            </a:r>
            <a:r>
              <a:rPr lang="en-US" altLang="zh-CN" dirty="0"/>
              <a:t>and</a:t>
            </a:r>
            <a:r>
              <a:rPr lang="zh-CN" altLang="en-US" dirty="0"/>
              <a:t> </a:t>
            </a:r>
            <a:r>
              <a:rPr lang="en-US" altLang="zh-CN" dirty="0"/>
              <a:t>be</a:t>
            </a:r>
            <a:r>
              <a:rPr lang="zh-CN" altLang="en-US" dirty="0"/>
              <a:t> </a:t>
            </a:r>
            <a:r>
              <a:rPr lang="en-US" altLang="zh-CN" dirty="0"/>
              <a:t>kicked</a:t>
            </a:r>
            <a:r>
              <a:rPr lang="zh-CN" altLang="en-US" dirty="0"/>
              <a:t> </a:t>
            </a:r>
            <a:r>
              <a:rPr lang="en-US" altLang="zh-CN" dirty="0"/>
              <a:t>out.</a:t>
            </a:r>
          </a:p>
        </p:txBody>
      </p:sp>
      <p:sp>
        <p:nvSpPr>
          <p:cNvPr id="4" name="Slide Number Placeholder 3"/>
          <p:cNvSpPr>
            <a:spLocks noGrp="1"/>
          </p:cNvSpPr>
          <p:nvPr>
            <p:ph type="sldNum" sz="quarter" idx="5"/>
          </p:nvPr>
        </p:nvSpPr>
        <p:spPr/>
        <p:txBody>
          <a:bodyPr/>
          <a:lstStyle/>
          <a:p>
            <a:fld id="{715DE82A-0ACD-8444-AD40-BBD12700EFC1}" type="slidenum">
              <a:rPr lang="en-US" smtClean="0"/>
              <a:t>39</a:t>
            </a:fld>
            <a:endParaRPr lang="en-US"/>
          </a:p>
        </p:txBody>
      </p:sp>
    </p:spTree>
    <p:extLst>
      <p:ext uri="{BB962C8B-B14F-4D97-AF65-F5344CB8AC3E}">
        <p14:creationId xmlns:p14="http://schemas.microsoft.com/office/powerpoint/2010/main" val="9256589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Now</a:t>
            </a:r>
            <a:r>
              <a:rPr lang="zh-CN" altLang="en-US" dirty="0"/>
              <a:t> </a:t>
            </a:r>
            <a:r>
              <a:rPr lang="en-US" altLang="zh-CN" dirty="0"/>
              <a:t>bin</a:t>
            </a:r>
            <a:r>
              <a:rPr lang="zh-CN" altLang="en-US" dirty="0"/>
              <a:t> </a:t>
            </a:r>
            <a:r>
              <a:rPr lang="en-US" altLang="zh-CN" dirty="0"/>
              <a:t>1</a:t>
            </a:r>
            <a:r>
              <a:rPr lang="zh-CN" altLang="en-US" dirty="0"/>
              <a:t> </a:t>
            </a:r>
            <a:r>
              <a:rPr lang="en-US" altLang="zh-CN" dirty="0"/>
              <a:t>is</a:t>
            </a:r>
            <a:r>
              <a:rPr lang="zh-CN" altLang="en-US" dirty="0"/>
              <a:t> </a:t>
            </a:r>
            <a:r>
              <a:rPr lang="en-US" altLang="zh-CN" dirty="0"/>
              <a:t>the</a:t>
            </a:r>
            <a:r>
              <a:rPr lang="zh-CN" altLang="en-US" dirty="0"/>
              <a:t> </a:t>
            </a:r>
            <a:r>
              <a:rPr lang="en-US" altLang="zh-CN" dirty="0"/>
              <a:t>lightest</a:t>
            </a:r>
            <a:r>
              <a:rPr lang="zh-CN" altLang="en-US" dirty="0"/>
              <a:t> </a:t>
            </a:r>
            <a:r>
              <a:rPr lang="en-US" altLang="zh-CN" dirty="0"/>
              <a:t>bin,</a:t>
            </a:r>
            <a:r>
              <a:rPr lang="zh-CN" altLang="en-US" dirty="0"/>
              <a:t> </a:t>
            </a:r>
            <a:r>
              <a:rPr lang="en-US" altLang="zh-CN" dirty="0"/>
              <a:t>so</a:t>
            </a:r>
            <a:r>
              <a:rPr lang="zh-CN" altLang="en-US" dirty="0"/>
              <a:t> </a:t>
            </a:r>
            <a:r>
              <a:rPr lang="en-US" altLang="zh-CN" dirty="0"/>
              <a:t>the</a:t>
            </a:r>
            <a:r>
              <a:rPr lang="zh-CN" altLang="en-US" dirty="0"/>
              <a:t> </a:t>
            </a:r>
            <a:r>
              <a:rPr lang="en-US" altLang="zh-CN" dirty="0"/>
              <a:t>honest</a:t>
            </a:r>
            <a:r>
              <a:rPr lang="zh-CN" altLang="en-US" dirty="0"/>
              <a:t> </a:t>
            </a:r>
            <a:r>
              <a:rPr lang="en-US" altLang="zh-CN" dirty="0"/>
              <a:t>target</a:t>
            </a:r>
            <a:r>
              <a:rPr lang="zh-CN" altLang="en-US" dirty="0"/>
              <a:t> </a:t>
            </a:r>
            <a:r>
              <a:rPr lang="en-US" altLang="zh-CN" dirty="0"/>
              <a:t>cannot</a:t>
            </a:r>
            <a:r>
              <a:rPr lang="zh-CN" altLang="en-US" dirty="0"/>
              <a:t> </a:t>
            </a:r>
            <a:r>
              <a:rPr lang="en-US" altLang="zh-CN" dirty="0"/>
              <a:t>be</a:t>
            </a:r>
            <a:r>
              <a:rPr lang="zh-CN" altLang="en-US" dirty="0"/>
              <a:t> </a:t>
            </a:r>
            <a:r>
              <a:rPr lang="en-US" altLang="zh-CN" dirty="0"/>
              <a:t>elected</a:t>
            </a:r>
            <a:r>
              <a:rPr lang="zh-CN" altLang="en-US" dirty="0"/>
              <a:t> </a:t>
            </a:r>
            <a:r>
              <a:rPr lang="en-US" altLang="zh-CN" dirty="0"/>
              <a:t>into</a:t>
            </a:r>
            <a:r>
              <a:rPr lang="zh-CN" altLang="en-US" dirty="0"/>
              <a:t> </a:t>
            </a:r>
            <a:r>
              <a:rPr lang="en-US" altLang="zh-CN" dirty="0"/>
              <a:t>the</a:t>
            </a:r>
            <a:r>
              <a:rPr lang="zh-CN" altLang="en-US" dirty="0"/>
              <a:t> </a:t>
            </a:r>
            <a:r>
              <a:rPr lang="en-US" altLang="zh-CN" dirty="0"/>
              <a:t>committee,</a:t>
            </a:r>
            <a:r>
              <a:rPr lang="zh-CN" altLang="en-US" dirty="0"/>
              <a:t> </a:t>
            </a:r>
            <a:r>
              <a:rPr lang="en-US" altLang="zh-CN" dirty="0"/>
              <a:t>because</a:t>
            </a:r>
            <a:r>
              <a:rPr lang="zh-CN" altLang="en-US" dirty="0"/>
              <a:t> </a:t>
            </a:r>
            <a:r>
              <a:rPr lang="en-US" altLang="zh-CN" dirty="0"/>
              <a:t>the</a:t>
            </a:r>
            <a:r>
              <a:rPr lang="zh-CN" altLang="en-US" dirty="0"/>
              <a:t> </a:t>
            </a:r>
            <a:r>
              <a:rPr lang="en-US" altLang="zh-CN" dirty="0"/>
              <a:t>coalition</a:t>
            </a:r>
            <a:r>
              <a:rPr lang="zh-CN" altLang="en-US" dirty="0"/>
              <a:t> </a:t>
            </a:r>
            <a:r>
              <a:rPr lang="en-US" altLang="zh-CN" dirty="0"/>
              <a:t>tries</a:t>
            </a:r>
            <a:r>
              <a:rPr lang="zh-CN" altLang="en-US" dirty="0"/>
              <a:t> </a:t>
            </a:r>
            <a:r>
              <a:rPr lang="en-US" altLang="zh-CN" dirty="0"/>
              <a:t>so</a:t>
            </a:r>
            <a:r>
              <a:rPr lang="zh-CN" altLang="en-US" dirty="0"/>
              <a:t> </a:t>
            </a:r>
            <a:r>
              <a:rPr lang="en-US" altLang="zh-CN" dirty="0"/>
              <a:t>hard</a:t>
            </a:r>
            <a:r>
              <a:rPr lang="zh-CN" altLang="en-US" dirty="0"/>
              <a:t> </a:t>
            </a:r>
            <a:r>
              <a:rPr lang="en-US" altLang="zh-CN" dirty="0"/>
              <a:t>to</a:t>
            </a:r>
            <a:r>
              <a:rPr lang="zh-CN" altLang="en-US" dirty="0"/>
              <a:t> </a:t>
            </a:r>
            <a:r>
              <a:rPr lang="en-US" altLang="zh-CN" dirty="0"/>
              <a:t>exclude</a:t>
            </a:r>
            <a:r>
              <a:rPr lang="zh-CN" altLang="en-US" dirty="0"/>
              <a:t> </a:t>
            </a:r>
            <a:r>
              <a:rPr lang="en-US" altLang="zh-CN" dirty="0"/>
              <a:t>it.</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40</a:t>
            </a:fld>
            <a:endParaRPr lang="en-US"/>
          </a:p>
        </p:txBody>
      </p:sp>
    </p:spTree>
    <p:extLst>
      <p:ext uri="{BB962C8B-B14F-4D97-AF65-F5344CB8AC3E}">
        <p14:creationId xmlns:p14="http://schemas.microsoft.com/office/powerpoint/2010/main" val="10585517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a:t>
            </a:r>
            <a:r>
              <a:rPr lang="zh-CN" altLang="en-US" dirty="0"/>
              <a:t> </a:t>
            </a:r>
            <a:r>
              <a:rPr lang="en-US" altLang="zh-CN" dirty="0"/>
              <a:t>to</a:t>
            </a:r>
            <a:r>
              <a:rPr lang="zh-CN" altLang="en-US" dirty="0"/>
              <a:t> </a:t>
            </a:r>
            <a:r>
              <a:rPr lang="en-US" altLang="zh-CN" dirty="0"/>
              <a:t>the</a:t>
            </a:r>
            <a:r>
              <a:rPr lang="zh-CN" altLang="en-US" dirty="0"/>
              <a:t> </a:t>
            </a:r>
            <a:r>
              <a:rPr lang="en-US" altLang="zh-CN" dirty="0"/>
              <a:t>time</a:t>
            </a:r>
            <a:r>
              <a:rPr lang="zh-CN" altLang="en-US" dirty="0"/>
              <a:t> </a:t>
            </a:r>
            <a:r>
              <a:rPr lang="en-US" altLang="zh-CN" dirty="0"/>
              <a:t>constraints</a:t>
            </a:r>
            <a:r>
              <a:rPr lang="zh-CN" altLang="en-US" dirty="0"/>
              <a:t> </a:t>
            </a:r>
            <a:r>
              <a:rPr lang="en-US" altLang="zh-CN" dirty="0"/>
              <a:t>I’m</a:t>
            </a:r>
            <a:r>
              <a:rPr lang="zh-CN" altLang="en-US" dirty="0"/>
              <a:t> </a:t>
            </a:r>
            <a:r>
              <a:rPr lang="en-US" altLang="zh-CN" dirty="0"/>
              <a:t>only</a:t>
            </a:r>
            <a:r>
              <a:rPr lang="zh-CN" altLang="en-US" dirty="0"/>
              <a:t> </a:t>
            </a:r>
            <a:r>
              <a:rPr lang="en-US" altLang="zh-CN" dirty="0"/>
              <a:t>going</a:t>
            </a:r>
            <a:r>
              <a:rPr lang="zh-CN" altLang="en-US" dirty="0"/>
              <a:t> </a:t>
            </a:r>
            <a:r>
              <a:rPr lang="en-US" altLang="zh-CN" dirty="0"/>
              <a:t>to</a:t>
            </a:r>
            <a:r>
              <a:rPr lang="zh-CN" altLang="en-US" dirty="0"/>
              <a:t> </a:t>
            </a:r>
            <a:r>
              <a:rPr lang="en-US" altLang="zh-CN" dirty="0"/>
              <a:t>talk</a:t>
            </a:r>
            <a:r>
              <a:rPr lang="zh-CN" altLang="en-US" dirty="0"/>
              <a:t> </a:t>
            </a:r>
            <a:r>
              <a:rPr lang="en-US" altLang="zh-CN" dirty="0"/>
              <a:t>about</a:t>
            </a:r>
            <a:r>
              <a:rPr lang="zh-CN" altLang="en-US" dirty="0"/>
              <a:t> </a:t>
            </a:r>
            <a:r>
              <a:rPr lang="en-US" altLang="zh-CN" dirty="0"/>
              <a:t>the</a:t>
            </a:r>
            <a:r>
              <a:rPr lang="zh-CN" altLang="en-US" dirty="0"/>
              <a:t> </a:t>
            </a:r>
            <a:r>
              <a:rPr lang="en-US" altLang="zh-CN" dirty="0"/>
              <a:t>very</a:t>
            </a:r>
            <a:r>
              <a:rPr lang="zh-CN" altLang="en-US" dirty="0"/>
              <a:t> </a:t>
            </a:r>
            <a:r>
              <a:rPr lang="en-US" altLang="zh-CN" dirty="0"/>
              <a:t>high</a:t>
            </a:r>
            <a:r>
              <a:rPr lang="zh-CN" altLang="en-US" dirty="0"/>
              <a:t> </a:t>
            </a:r>
            <a:r>
              <a:rPr lang="en-US" altLang="zh-CN" dirty="0"/>
              <a:t>level</a:t>
            </a:r>
            <a:r>
              <a:rPr lang="zh-CN" altLang="en-US" dirty="0"/>
              <a:t> </a:t>
            </a:r>
            <a:r>
              <a:rPr lang="en-US" altLang="zh-CN" dirty="0"/>
              <a:t>idea</a:t>
            </a:r>
            <a:r>
              <a:rPr lang="zh-CN" altLang="en-US" dirty="0"/>
              <a:t> </a:t>
            </a:r>
            <a:r>
              <a:rPr lang="en-US" altLang="zh-CN" dirty="0"/>
              <a:t>used</a:t>
            </a:r>
            <a:r>
              <a:rPr lang="zh-CN" altLang="en-US" dirty="0"/>
              <a:t> </a:t>
            </a:r>
            <a:r>
              <a:rPr lang="en-US" altLang="zh-CN" dirty="0"/>
              <a:t>in</a:t>
            </a:r>
            <a:r>
              <a:rPr lang="zh-CN" altLang="en-US" dirty="0"/>
              <a:t> </a:t>
            </a:r>
            <a:r>
              <a:rPr lang="en-US" altLang="zh-CN" dirty="0"/>
              <a:t>our</a:t>
            </a:r>
            <a:r>
              <a:rPr lang="zh-CN" altLang="en-US" dirty="0"/>
              <a:t> </a:t>
            </a:r>
            <a:r>
              <a:rPr lang="en-US" altLang="zh-CN" dirty="0"/>
              <a:t>final</a:t>
            </a:r>
            <a:r>
              <a:rPr lang="zh-CN" altLang="en-US" dirty="0"/>
              <a:t> </a:t>
            </a:r>
            <a:r>
              <a:rPr lang="en-US" altLang="zh-CN" dirty="0"/>
              <a:t>protocol.</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41</a:t>
            </a:fld>
            <a:endParaRPr lang="en-US"/>
          </a:p>
        </p:txBody>
      </p:sp>
    </p:spTree>
    <p:extLst>
      <p:ext uri="{BB962C8B-B14F-4D97-AF65-F5344CB8AC3E}">
        <p14:creationId xmlns:p14="http://schemas.microsoft.com/office/powerpoint/2010/main" val="42380725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We</a:t>
            </a:r>
            <a:r>
              <a:rPr lang="zh-CN" altLang="en-US" dirty="0"/>
              <a:t> </a:t>
            </a:r>
            <a:r>
              <a:rPr lang="en-US" altLang="zh-CN" dirty="0"/>
              <a:t>want</a:t>
            </a:r>
            <a:r>
              <a:rPr lang="zh-CN" altLang="en-US" dirty="0"/>
              <a:t> </a:t>
            </a:r>
            <a:r>
              <a:rPr lang="en-US" altLang="zh-CN" dirty="0"/>
              <a:t>to</a:t>
            </a:r>
            <a:r>
              <a:rPr lang="zh-CN" altLang="en-US" dirty="0"/>
              <a:t> </a:t>
            </a:r>
            <a:r>
              <a:rPr lang="en-US" altLang="zh-CN" dirty="0"/>
              <a:t>use</a:t>
            </a:r>
            <a:r>
              <a:rPr lang="zh-CN" altLang="en-US" dirty="0"/>
              <a:t> </a:t>
            </a:r>
            <a:r>
              <a:rPr lang="en-US" altLang="zh-CN" dirty="0"/>
              <a:t>the</a:t>
            </a:r>
            <a:r>
              <a:rPr lang="zh-CN" altLang="en-US" dirty="0"/>
              <a:t> </a:t>
            </a:r>
            <a:r>
              <a:rPr lang="en-US" altLang="zh-CN" dirty="0"/>
              <a:t>virtual</a:t>
            </a:r>
            <a:r>
              <a:rPr lang="zh-CN" altLang="en-US" dirty="0"/>
              <a:t> </a:t>
            </a:r>
            <a:r>
              <a:rPr lang="en-US" altLang="zh-CN" dirty="0"/>
              <a:t>ID</a:t>
            </a:r>
            <a:r>
              <a:rPr lang="zh-CN" altLang="en-US" dirty="0"/>
              <a:t> </a:t>
            </a:r>
            <a:r>
              <a:rPr lang="en-US" altLang="zh-CN" dirty="0"/>
              <a:t>technique</a:t>
            </a:r>
            <a:r>
              <a:rPr lang="zh-CN" altLang="en-US" dirty="0"/>
              <a:t> </a:t>
            </a:r>
            <a:r>
              <a:rPr lang="en-US" altLang="zh-CN" dirty="0"/>
              <a:t>in</a:t>
            </a:r>
            <a:r>
              <a:rPr lang="zh-CN" altLang="en-US" dirty="0"/>
              <a:t> </a:t>
            </a:r>
            <a:r>
              <a:rPr lang="en-US" altLang="zh-CN" dirty="0"/>
              <a:t>CCWS21,</a:t>
            </a:r>
            <a:r>
              <a:rPr lang="zh-CN" altLang="en-US" dirty="0"/>
              <a:t> </a:t>
            </a:r>
            <a:r>
              <a:rPr lang="en-US" altLang="zh-CN" dirty="0"/>
              <a:t>and</a:t>
            </a:r>
            <a:r>
              <a:rPr lang="zh-CN" altLang="en-US" dirty="0"/>
              <a:t> </a:t>
            </a:r>
            <a:r>
              <a:rPr lang="en-US" altLang="zh-CN" dirty="0"/>
              <a:t>players</a:t>
            </a:r>
            <a:r>
              <a:rPr lang="zh-CN" altLang="en-US" dirty="0"/>
              <a:t> </a:t>
            </a:r>
            <a:r>
              <a:rPr lang="en-US" altLang="zh-CN" dirty="0"/>
              <a:t>use</a:t>
            </a:r>
            <a:r>
              <a:rPr lang="zh-CN" altLang="en-US" dirty="0"/>
              <a:t> </a:t>
            </a:r>
            <a:r>
              <a:rPr lang="en-US" altLang="zh-CN" dirty="0"/>
              <a:t>virtual</a:t>
            </a:r>
            <a:r>
              <a:rPr lang="zh-CN" altLang="en-US" dirty="0"/>
              <a:t> </a:t>
            </a:r>
            <a:r>
              <a:rPr lang="en-US" altLang="zh-CN" dirty="0"/>
              <a:t>ID</a:t>
            </a:r>
            <a:r>
              <a:rPr lang="zh-CN" altLang="en-US" dirty="0"/>
              <a:t> </a:t>
            </a:r>
            <a:r>
              <a:rPr lang="en-US" altLang="zh-CN" dirty="0"/>
              <a:t>to</a:t>
            </a:r>
            <a:r>
              <a:rPr lang="zh-CN" altLang="en-US" dirty="0"/>
              <a:t> </a:t>
            </a:r>
            <a:r>
              <a:rPr lang="en-US" altLang="zh-CN" dirty="0"/>
              <a:t>do</a:t>
            </a:r>
            <a:r>
              <a:rPr lang="zh-CN" altLang="en-US" dirty="0"/>
              <a:t> </a:t>
            </a:r>
            <a:r>
              <a:rPr lang="en-US" altLang="zh-CN" dirty="0"/>
              <a:t>the</a:t>
            </a:r>
            <a:r>
              <a:rPr lang="zh-CN" altLang="en-US" dirty="0"/>
              <a:t> </a:t>
            </a:r>
            <a:r>
              <a:rPr lang="en-US" altLang="zh-CN" dirty="0"/>
              <a:t>commit</a:t>
            </a:r>
            <a:r>
              <a:rPr lang="zh-CN" altLang="en-US" dirty="0"/>
              <a:t> </a:t>
            </a:r>
            <a:r>
              <a:rPr lang="en-US" altLang="zh-CN" dirty="0"/>
              <a:t>and</a:t>
            </a:r>
            <a:r>
              <a:rPr lang="zh-CN" altLang="en-US" dirty="0"/>
              <a:t> </a:t>
            </a:r>
            <a:r>
              <a:rPr lang="en-US" altLang="zh-CN" dirty="0"/>
              <a:t>open</a:t>
            </a:r>
            <a:r>
              <a:rPr lang="zh-CN" altLang="en-US" dirty="0"/>
              <a:t> </a:t>
            </a:r>
            <a:r>
              <a:rPr lang="en-US" altLang="zh-CN" dirty="0"/>
              <a:t>lightest</a:t>
            </a:r>
            <a:r>
              <a:rPr lang="zh-CN" altLang="en-US" dirty="0"/>
              <a:t> </a:t>
            </a:r>
            <a:r>
              <a:rPr lang="en-US" altLang="zh-CN" dirty="0"/>
              <a:t>bin.</a:t>
            </a:r>
            <a:r>
              <a:rPr lang="zh-CN" altLang="en-US" dirty="0"/>
              <a:t> </a:t>
            </a:r>
            <a:endParaRPr lang="en-US" altLang="zh-CN" dirty="0"/>
          </a:p>
        </p:txBody>
      </p:sp>
      <p:sp>
        <p:nvSpPr>
          <p:cNvPr id="4" name="Slide Number Placeholder 3"/>
          <p:cNvSpPr>
            <a:spLocks noGrp="1"/>
          </p:cNvSpPr>
          <p:nvPr>
            <p:ph type="sldNum" sz="quarter" idx="5"/>
          </p:nvPr>
        </p:nvSpPr>
        <p:spPr/>
        <p:txBody>
          <a:bodyPr/>
          <a:lstStyle/>
          <a:p>
            <a:fld id="{715DE82A-0ACD-8444-AD40-BBD12700EFC1}" type="slidenum">
              <a:rPr lang="en-US" smtClean="0"/>
              <a:t>42</a:t>
            </a:fld>
            <a:endParaRPr lang="en-US"/>
          </a:p>
        </p:txBody>
      </p:sp>
    </p:spTree>
    <p:extLst>
      <p:ext uri="{BB962C8B-B14F-4D97-AF65-F5344CB8AC3E}">
        <p14:creationId xmlns:p14="http://schemas.microsoft.com/office/powerpoint/2010/main" val="18748458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Now</a:t>
            </a:r>
            <a:r>
              <a:rPr lang="zh-CN" altLang="en-US" dirty="0"/>
              <a:t> </a:t>
            </a:r>
            <a:r>
              <a:rPr lang="en-US" altLang="zh-CN" dirty="0"/>
              <a:t>the</a:t>
            </a:r>
            <a:r>
              <a:rPr lang="zh-CN" altLang="en-US" dirty="0"/>
              <a:t> </a:t>
            </a:r>
            <a:r>
              <a:rPr lang="en-US" altLang="zh-CN" dirty="0"/>
              <a:t>coalition</a:t>
            </a:r>
            <a:r>
              <a:rPr lang="zh-CN" altLang="en-US" dirty="0"/>
              <a:t> </a:t>
            </a:r>
            <a:r>
              <a:rPr lang="en-US" altLang="zh-CN" dirty="0"/>
              <a:t>only</a:t>
            </a:r>
            <a:r>
              <a:rPr lang="zh-CN" altLang="en-US" dirty="0"/>
              <a:t> </a:t>
            </a:r>
            <a:r>
              <a:rPr lang="en-US" altLang="zh-CN" dirty="0"/>
              <a:t>sees</a:t>
            </a:r>
            <a:r>
              <a:rPr lang="zh-CN" altLang="en-US" dirty="0"/>
              <a:t> </a:t>
            </a:r>
            <a:r>
              <a:rPr lang="en-US" altLang="zh-CN" dirty="0"/>
              <a:t>the</a:t>
            </a:r>
            <a:r>
              <a:rPr lang="zh-CN" altLang="en-US" dirty="0"/>
              <a:t> </a:t>
            </a:r>
            <a:r>
              <a:rPr lang="en-US" altLang="zh-CN" dirty="0"/>
              <a:t>bin</a:t>
            </a:r>
            <a:r>
              <a:rPr lang="zh-CN" altLang="en-US" dirty="0"/>
              <a:t> </a:t>
            </a:r>
            <a:r>
              <a:rPr lang="en-US" altLang="zh-CN" dirty="0"/>
              <a:t>choices</a:t>
            </a:r>
            <a:r>
              <a:rPr lang="zh-CN" altLang="en-US" dirty="0"/>
              <a:t> </a:t>
            </a:r>
            <a:r>
              <a:rPr lang="en-US" altLang="zh-CN" dirty="0"/>
              <a:t>of</a:t>
            </a:r>
            <a:r>
              <a:rPr lang="zh-CN" altLang="en-US" dirty="0"/>
              <a:t> </a:t>
            </a:r>
            <a:r>
              <a:rPr lang="en-US" altLang="zh-CN" dirty="0"/>
              <a:t>virtual</a:t>
            </a:r>
            <a:r>
              <a:rPr lang="zh-CN" altLang="en-US" dirty="0"/>
              <a:t> </a:t>
            </a:r>
            <a:r>
              <a:rPr lang="en-US" altLang="zh-CN" dirty="0"/>
              <a:t>IDs,</a:t>
            </a:r>
            <a:r>
              <a:rPr lang="zh-CN" altLang="en-US" dirty="0"/>
              <a:t> </a:t>
            </a:r>
            <a:endParaRPr lang="en-US" altLang="zh-CN" dirty="0"/>
          </a:p>
          <a:p>
            <a:r>
              <a:rPr lang="en-US" altLang="zh-CN" dirty="0"/>
              <a:t>As</a:t>
            </a:r>
            <a:r>
              <a:rPr lang="zh-CN" altLang="en-US" dirty="0"/>
              <a:t> </a:t>
            </a:r>
            <a:r>
              <a:rPr lang="en-US" altLang="zh-CN" dirty="0"/>
              <a:t>long</a:t>
            </a:r>
            <a:r>
              <a:rPr lang="zh-CN" altLang="en-US" dirty="0"/>
              <a:t> </a:t>
            </a:r>
            <a:r>
              <a:rPr lang="en-US" altLang="zh-CN" dirty="0"/>
              <a:t>as</a:t>
            </a:r>
            <a:r>
              <a:rPr lang="zh-CN" altLang="en-US" dirty="0"/>
              <a:t> </a:t>
            </a:r>
            <a:r>
              <a:rPr lang="en-US" altLang="zh-CN" dirty="0"/>
              <a:t>the</a:t>
            </a:r>
            <a:r>
              <a:rPr lang="zh-CN" altLang="en-US" dirty="0"/>
              <a:t> </a:t>
            </a:r>
            <a:r>
              <a:rPr lang="en-US" altLang="zh-CN" dirty="0"/>
              <a:t>coalition</a:t>
            </a:r>
            <a:r>
              <a:rPr lang="zh-CN" altLang="en-US" dirty="0"/>
              <a:t> </a:t>
            </a:r>
            <a:r>
              <a:rPr lang="en-US" altLang="zh-CN" dirty="0"/>
              <a:t>does</a:t>
            </a:r>
            <a:r>
              <a:rPr lang="zh-CN" altLang="en-US" dirty="0"/>
              <a:t> </a:t>
            </a:r>
            <a:r>
              <a:rPr lang="en-US" altLang="zh-CN" dirty="0"/>
              <a:t>not</a:t>
            </a:r>
            <a:r>
              <a:rPr lang="zh-CN" altLang="en-US" dirty="0"/>
              <a:t> </a:t>
            </a:r>
            <a:r>
              <a:rPr lang="en-US" altLang="zh-CN" dirty="0"/>
              <a:t>know</a:t>
            </a:r>
            <a:r>
              <a:rPr lang="zh-CN" altLang="en-US" dirty="0"/>
              <a:t> </a:t>
            </a:r>
            <a:r>
              <a:rPr lang="en-US" altLang="zh-CN" dirty="0"/>
              <a:t>the</a:t>
            </a:r>
            <a:r>
              <a:rPr lang="zh-CN" altLang="en-US" dirty="0"/>
              <a:t> </a:t>
            </a:r>
            <a:r>
              <a:rPr lang="en-US" altLang="zh-CN" dirty="0"/>
              <a:t>mapping</a:t>
            </a:r>
            <a:r>
              <a:rPr lang="zh-CN" altLang="en-US" dirty="0"/>
              <a:t> </a:t>
            </a:r>
            <a:r>
              <a:rPr lang="en-US" altLang="zh-CN" dirty="0"/>
              <a:t>between</a:t>
            </a:r>
            <a:r>
              <a:rPr lang="zh-CN" altLang="en-US" dirty="0"/>
              <a:t> </a:t>
            </a:r>
            <a:r>
              <a:rPr lang="en-US" altLang="zh-CN" dirty="0"/>
              <a:t>the</a:t>
            </a:r>
            <a:r>
              <a:rPr lang="zh-CN" altLang="en-US" dirty="0"/>
              <a:t> </a:t>
            </a:r>
            <a:r>
              <a:rPr lang="en-US" altLang="zh-CN" dirty="0"/>
              <a:t>real</a:t>
            </a:r>
            <a:r>
              <a:rPr lang="zh-CN" altLang="en-US" dirty="0"/>
              <a:t> </a:t>
            </a:r>
            <a:r>
              <a:rPr lang="en-US" altLang="zh-CN" dirty="0"/>
              <a:t>identity</a:t>
            </a:r>
            <a:r>
              <a:rPr lang="zh-CN" altLang="en-US" dirty="0"/>
              <a:t> </a:t>
            </a:r>
            <a:r>
              <a:rPr lang="en-US" altLang="zh-CN" dirty="0"/>
              <a:t>and</a:t>
            </a:r>
            <a:r>
              <a:rPr lang="zh-CN" altLang="en-US" dirty="0"/>
              <a:t> </a:t>
            </a:r>
            <a:r>
              <a:rPr lang="en-US" altLang="zh-CN" dirty="0"/>
              <a:t>the</a:t>
            </a:r>
            <a:r>
              <a:rPr lang="zh-CN" altLang="en-US" dirty="0"/>
              <a:t> </a:t>
            </a:r>
            <a:r>
              <a:rPr lang="en-US" altLang="zh-CN" dirty="0"/>
              <a:t>virtual</a:t>
            </a:r>
            <a:r>
              <a:rPr lang="zh-CN" altLang="en-US" dirty="0"/>
              <a:t> </a:t>
            </a:r>
            <a:r>
              <a:rPr lang="en-US" altLang="zh-CN" dirty="0"/>
              <a:t>ID,</a:t>
            </a:r>
            <a:r>
              <a:rPr lang="zh-CN" altLang="en-US" dirty="0"/>
              <a:t> </a:t>
            </a:r>
            <a:r>
              <a:rPr lang="en-US" altLang="zh-CN" dirty="0"/>
              <a:t>which</a:t>
            </a:r>
            <a:r>
              <a:rPr lang="zh-CN" altLang="en-US" dirty="0"/>
              <a:t> </a:t>
            </a:r>
            <a:r>
              <a:rPr lang="en-US" altLang="zh-CN" dirty="0"/>
              <a:t>is</a:t>
            </a:r>
            <a:r>
              <a:rPr lang="zh-CN" altLang="en-US" dirty="0"/>
              <a:t> </a:t>
            </a:r>
            <a:r>
              <a:rPr lang="en-US" altLang="zh-CN" dirty="0"/>
              <a:t>done</a:t>
            </a:r>
            <a:r>
              <a:rPr lang="zh-CN" altLang="en-US" dirty="0"/>
              <a:t> </a:t>
            </a:r>
            <a:r>
              <a:rPr lang="en-US" altLang="zh-CN" dirty="0"/>
              <a:t>by</a:t>
            </a:r>
            <a:r>
              <a:rPr lang="zh-CN" altLang="en-US" dirty="0"/>
              <a:t> </a:t>
            </a:r>
            <a:r>
              <a:rPr lang="en-US" altLang="zh-CN" dirty="0"/>
              <a:t>commitments,</a:t>
            </a:r>
            <a:r>
              <a:rPr lang="zh-CN" altLang="en-US" dirty="0"/>
              <a:t> </a:t>
            </a:r>
            <a:r>
              <a:rPr lang="en-US" altLang="zh-CN" dirty="0"/>
              <a:t>then</a:t>
            </a:r>
            <a:r>
              <a:rPr lang="zh-CN" altLang="en-US" dirty="0"/>
              <a:t> </a:t>
            </a:r>
            <a:r>
              <a:rPr lang="en-US" altLang="zh-CN" dirty="0"/>
              <a:t>the</a:t>
            </a:r>
            <a:r>
              <a:rPr lang="zh-CN" altLang="en-US" dirty="0"/>
              <a:t> </a:t>
            </a:r>
            <a:r>
              <a:rPr lang="en-US" altLang="zh-CN" dirty="0"/>
              <a:t>coalition</a:t>
            </a:r>
            <a:r>
              <a:rPr lang="zh-CN" altLang="en-US" dirty="0"/>
              <a:t> </a:t>
            </a:r>
            <a:r>
              <a:rPr lang="en-US" altLang="zh-CN" dirty="0"/>
              <a:t>doesn’t</a:t>
            </a:r>
            <a:r>
              <a:rPr lang="zh-CN" altLang="en-US" dirty="0"/>
              <a:t> </a:t>
            </a:r>
            <a:r>
              <a:rPr lang="en-US" altLang="zh-CN" dirty="0"/>
              <a:t>know</a:t>
            </a:r>
            <a:r>
              <a:rPr lang="zh-CN" altLang="en-US" dirty="0"/>
              <a:t> </a:t>
            </a:r>
            <a:r>
              <a:rPr lang="en-US" altLang="zh-CN" dirty="0"/>
              <a:t>who</a:t>
            </a:r>
            <a:r>
              <a:rPr lang="zh-CN" altLang="en-US" dirty="0"/>
              <a:t> </a:t>
            </a:r>
            <a:r>
              <a:rPr lang="en-US" altLang="zh-CN" dirty="0"/>
              <a:t>to</a:t>
            </a:r>
            <a:r>
              <a:rPr lang="zh-CN" altLang="en-US" dirty="0"/>
              <a:t> </a:t>
            </a:r>
            <a:r>
              <a:rPr lang="en-US" altLang="zh-CN" dirty="0"/>
              <a:t>exclude.</a:t>
            </a:r>
            <a:endParaRPr lang="en-US" dirty="0"/>
          </a:p>
          <a:p>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43</a:t>
            </a:fld>
            <a:endParaRPr lang="en-US"/>
          </a:p>
        </p:txBody>
      </p:sp>
    </p:spTree>
    <p:extLst>
      <p:ext uri="{BB962C8B-B14F-4D97-AF65-F5344CB8AC3E}">
        <p14:creationId xmlns:p14="http://schemas.microsoft.com/office/powerpoint/2010/main" val="35237548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Only</a:t>
            </a:r>
            <a:r>
              <a:rPr lang="zh-CN" altLang="en-US" dirty="0"/>
              <a:t> </a:t>
            </a:r>
            <a:r>
              <a:rPr lang="en-US" altLang="zh-CN" dirty="0"/>
              <a:t>after</a:t>
            </a:r>
            <a:r>
              <a:rPr lang="zh-CN" altLang="en-US" dirty="0"/>
              <a:t> </a:t>
            </a:r>
            <a:r>
              <a:rPr lang="en-US" altLang="zh-CN" dirty="0"/>
              <a:t>the</a:t>
            </a:r>
            <a:r>
              <a:rPr lang="zh-CN" altLang="en-US" dirty="0"/>
              <a:t> </a:t>
            </a:r>
            <a:r>
              <a:rPr lang="en-US" altLang="zh-CN" dirty="0"/>
              <a:t>lightest</a:t>
            </a:r>
            <a:r>
              <a:rPr lang="zh-CN" altLang="en-US" dirty="0"/>
              <a:t> </a:t>
            </a:r>
            <a:r>
              <a:rPr lang="en-US" altLang="zh-CN" dirty="0"/>
              <a:t>bin</a:t>
            </a:r>
            <a:r>
              <a:rPr lang="zh-CN" altLang="en-US" dirty="0"/>
              <a:t> </a:t>
            </a:r>
            <a:r>
              <a:rPr lang="en-US" altLang="zh-CN" dirty="0"/>
              <a:t>with</a:t>
            </a:r>
            <a:r>
              <a:rPr lang="zh-CN" altLang="en-US" dirty="0"/>
              <a:t> </a:t>
            </a:r>
            <a:r>
              <a:rPr lang="en-US" altLang="zh-CN" dirty="0"/>
              <a:t>virtual</a:t>
            </a:r>
            <a:r>
              <a:rPr lang="zh-CN" altLang="en-US" dirty="0"/>
              <a:t> </a:t>
            </a:r>
            <a:r>
              <a:rPr lang="en-US" altLang="zh-CN" dirty="0"/>
              <a:t>IDs</a:t>
            </a:r>
            <a:r>
              <a:rPr lang="zh-CN" altLang="en-US" dirty="0"/>
              <a:t> </a:t>
            </a:r>
            <a:r>
              <a:rPr lang="en-US" altLang="zh-CN" dirty="0"/>
              <a:t>inside</a:t>
            </a:r>
            <a:r>
              <a:rPr lang="zh-CN" altLang="en-US" dirty="0"/>
              <a:t> </a:t>
            </a:r>
            <a:r>
              <a:rPr lang="en-US" altLang="zh-CN" dirty="0"/>
              <a:t>is</a:t>
            </a:r>
            <a:r>
              <a:rPr lang="zh-CN" altLang="en-US" dirty="0"/>
              <a:t> </a:t>
            </a:r>
            <a:r>
              <a:rPr lang="en-US" altLang="zh-CN" dirty="0"/>
              <a:t>fixed,</a:t>
            </a:r>
            <a:r>
              <a:rPr lang="zh-CN" altLang="en-US" dirty="0"/>
              <a:t> </a:t>
            </a:r>
            <a:r>
              <a:rPr lang="en-US" altLang="zh-CN" dirty="0"/>
              <a:t>players</a:t>
            </a:r>
            <a:r>
              <a:rPr lang="zh-CN" altLang="en-US" dirty="0"/>
              <a:t> </a:t>
            </a:r>
            <a:r>
              <a:rPr lang="en-US" altLang="zh-CN" dirty="0"/>
              <a:t>open</a:t>
            </a:r>
            <a:r>
              <a:rPr lang="zh-CN" altLang="en-US" dirty="0"/>
              <a:t> </a:t>
            </a:r>
            <a:r>
              <a:rPr lang="en-US" altLang="zh-CN" dirty="0"/>
              <a:t>the</a:t>
            </a:r>
            <a:r>
              <a:rPr lang="zh-CN" altLang="en-US" dirty="0"/>
              <a:t> </a:t>
            </a:r>
            <a:r>
              <a:rPr lang="en-US" altLang="zh-CN" dirty="0"/>
              <a:t>commitments</a:t>
            </a:r>
            <a:r>
              <a:rPr lang="zh-CN" altLang="en-US" dirty="0"/>
              <a:t> </a:t>
            </a:r>
            <a:r>
              <a:rPr lang="en-US" altLang="zh-CN" dirty="0"/>
              <a:t>of</a:t>
            </a:r>
            <a:r>
              <a:rPr lang="zh-CN" altLang="en-US" dirty="0"/>
              <a:t> </a:t>
            </a:r>
            <a:r>
              <a:rPr lang="en-US" altLang="zh-CN" dirty="0"/>
              <a:t>their</a:t>
            </a:r>
            <a:r>
              <a:rPr lang="zh-CN" altLang="en-US" dirty="0"/>
              <a:t> </a:t>
            </a:r>
            <a:r>
              <a:rPr lang="en-US" altLang="zh-CN" dirty="0"/>
              <a:t>virtual</a:t>
            </a:r>
            <a:r>
              <a:rPr lang="zh-CN" altLang="en-US" dirty="0"/>
              <a:t> </a:t>
            </a:r>
            <a:r>
              <a:rPr lang="en-US" altLang="zh-CN" dirty="0"/>
              <a:t>ID.</a:t>
            </a:r>
            <a:r>
              <a:rPr lang="zh-CN" altLang="en-US" dirty="0"/>
              <a:t> </a:t>
            </a:r>
            <a:r>
              <a:rPr lang="en-US" altLang="zh-CN" dirty="0"/>
              <a:t>And</a:t>
            </a:r>
            <a:r>
              <a:rPr lang="zh-CN" altLang="en-US" dirty="0"/>
              <a:t> </a:t>
            </a:r>
            <a:r>
              <a:rPr lang="en-US" altLang="zh-CN" dirty="0"/>
              <a:t>those</a:t>
            </a:r>
            <a:r>
              <a:rPr lang="zh-CN" altLang="en-US" dirty="0"/>
              <a:t> </a:t>
            </a:r>
            <a:r>
              <a:rPr lang="en-US" altLang="zh-CN" dirty="0"/>
              <a:t>whose</a:t>
            </a:r>
            <a:r>
              <a:rPr lang="zh-CN" altLang="en-US" dirty="0"/>
              <a:t> </a:t>
            </a:r>
            <a:r>
              <a:rPr lang="en-US" altLang="zh-CN" dirty="0"/>
              <a:t>virtual</a:t>
            </a:r>
            <a:r>
              <a:rPr lang="zh-CN" altLang="en-US" dirty="0"/>
              <a:t> </a:t>
            </a:r>
            <a:r>
              <a:rPr lang="en-US" altLang="zh-CN" dirty="0"/>
              <a:t>ID</a:t>
            </a:r>
            <a:r>
              <a:rPr lang="zh-CN" altLang="en-US" dirty="0"/>
              <a:t> </a:t>
            </a:r>
            <a:r>
              <a:rPr lang="en-US" altLang="zh-CN" dirty="0"/>
              <a:t>is</a:t>
            </a:r>
            <a:r>
              <a:rPr lang="zh-CN" altLang="en-US" dirty="0"/>
              <a:t> </a:t>
            </a:r>
            <a:r>
              <a:rPr lang="en-US" altLang="zh-CN" dirty="0"/>
              <a:t>in</a:t>
            </a:r>
            <a:r>
              <a:rPr lang="zh-CN" altLang="en-US" dirty="0"/>
              <a:t> </a:t>
            </a:r>
            <a:r>
              <a:rPr lang="en-US" altLang="zh-CN" dirty="0"/>
              <a:t>the</a:t>
            </a:r>
            <a:r>
              <a:rPr lang="zh-CN" altLang="en-US" dirty="0"/>
              <a:t> </a:t>
            </a:r>
            <a:r>
              <a:rPr lang="en-US" altLang="zh-CN" dirty="0"/>
              <a:t>lightest</a:t>
            </a:r>
            <a:r>
              <a:rPr lang="zh-CN" altLang="en-US" dirty="0"/>
              <a:t> </a:t>
            </a:r>
            <a:r>
              <a:rPr lang="en-US" altLang="zh-CN" dirty="0"/>
              <a:t>bin</a:t>
            </a:r>
            <a:r>
              <a:rPr lang="zh-CN" altLang="en-US" dirty="0"/>
              <a:t> </a:t>
            </a:r>
            <a:r>
              <a:rPr lang="en-US" altLang="zh-CN" dirty="0"/>
              <a:t>are</a:t>
            </a:r>
            <a:r>
              <a:rPr lang="zh-CN" altLang="en-US" dirty="0"/>
              <a:t> </a:t>
            </a:r>
            <a:r>
              <a:rPr lang="en-US" altLang="zh-CN" dirty="0"/>
              <a:t>chosen</a:t>
            </a:r>
            <a:r>
              <a:rPr lang="zh-CN" altLang="en-US" dirty="0"/>
              <a:t> </a:t>
            </a:r>
            <a:r>
              <a:rPr lang="en-US" altLang="zh-CN" dirty="0"/>
              <a:t>as</a:t>
            </a:r>
            <a:r>
              <a:rPr lang="zh-CN" altLang="en-US" dirty="0"/>
              <a:t> </a:t>
            </a:r>
            <a:r>
              <a:rPr lang="en-US" altLang="zh-CN" dirty="0"/>
              <a:t>the</a:t>
            </a:r>
            <a:r>
              <a:rPr lang="zh-CN" altLang="en-US" dirty="0"/>
              <a:t> </a:t>
            </a:r>
            <a:r>
              <a:rPr lang="en-US" altLang="zh-CN" dirty="0"/>
              <a:t>committee.</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44</a:t>
            </a:fld>
            <a:endParaRPr lang="en-US"/>
          </a:p>
        </p:txBody>
      </p:sp>
    </p:spTree>
    <p:extLst>
      <p:ext uri="{BB962C8B-B14F-4D97-AF65-F5344CB8AC3E}">
        <p14:creationId xmlns:p14="http://schemas.microsoft.com/office/powerpoint/2010/main" val="71284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Note</a:t>
            </a:r>
            <a:r>
              <a:rPr lang="zh-CN" altLang="en-US" dirty="0"/>
              <a:t> </a:t>
            </a:r>
            <a:r>
              <a:rPr lang="en-US" altLang="zh-CN" dirty="0"/>
              <a:t>that</a:t>
            </a:r>
            <a:r>
              <a:rPr lang="zh-CN" altLang="en-US" dirty="0"/>
              <a:t> </a:t>
            </a:r>
            <a:r>
              <a:rPr lang="en-US" altLang="zh-CN" dirty="0"/>
              <a:t>the</a:t>
            </a:r>
            <a:r>
              <a:rPr lang="zh-CN" altLang="en-US" dirty="0"/>
              <a:t> </a:t>
            </a:r>
            <a:r>
              <a:rPr lang="en-US" altLang="zh-CN" dirty="0"/>
              <a:t>coalition</a:t>
            </a:r>
            <a:r>
              <a:rPr lang="zh-CN" altLang="en-US" dirty="0"/>
              <a:t> </a:t>
            </a:r>
            <a:r>
              <a:rPr lang="en-US" altLang="zh-CN" dirty="0"/>
              <a:t>only</a:t>
            </a:r>
            <a:r>
              <a:rPr lang="zh-CN" altLang="en-US" dirty="0"/>
              <a:t> </a:t>
            </a:r>
            <a:r>
              <a:rPr lang="en-US" altLang="zh-CN" dirty="0"/>
              <a:t>sees</a:t>
            </a:r>
            <a:r>
              <a:rPr lang="zh-CN" altLang="en-US" dirty="0"/>
              <a:t> </a:t>
            </a:r>
            <a:r>
              <a:rPr lang="en-US" altLang="zh-CN" dirty="0"/>
              <a:t>the</a:t>
            </a:r>
            <a:r>
              <a:rPr lang="zh-CN" altLang="en-US" dirty="0"/>
              <a:t> </a:t>
            </a:r>
            <a:r>
              <a:rPr lang="en-US" altLang="zh-CN" dirty="0"/>
              <a:t>bin</a:t>
            </a:r>
            <a:r>
              <a:rPr lang="zh-CN" altLang="en-US" dirty="0"/>
              <a:t> </a:t>
            </a:r>
            <a:r>
              <a:rPr lang="en-US" altLang="zh-CN" dirty="0"/>
              <a:t>choice</a:t>
            </a:r>
            <a:r>
              <a:rPr lang="zh-CN" altLang="en-US" dirty="0"/>
              <a:t> </a:t>
            </a:r>
            <a:r>
              <a:rPr lang="en-US" altLang="zh-CN" dirty="0"/>
              <a:t>of</a:t>
            </a:r>
            <a:r>
              <a:rPr lang="zh-CN" altLang="en-US" dirty="0"/>
              <a:t> </a:t>
            </a:r>
            <a:r>
              <a:rPr lang="en-US" altLang="zh-CN" dirty="0"/>
              <a:t>an</a:t>
            </a:r>
            <a:r>
              <a:rPr lang="zh-CN" altLang="en-US" dirty="0"/>
              <a:t> </a:t>
            </a:r>
            <a:r>
              <a:rPr lang="en-US" altLang="zh-CN" dirty="0"/>
              <a:t>honest</a:t>
            </a:r>
            <a:r>
              <a:rPr lang="zh-CN" altLang="en-US" dirty="0"/>
              <a:t> </a:t>
            </a:r>
            <a:r>
              <a:rPr lang="en-US" altLang="zh-CN" dirty="0"/>
              <a:t>virtual</a:t>
            </a:r>
            <a:r>
              <a:rPr lang="zh-CN" altLang="en-US" dirty="0"/>
              <a:t> </a:t>
            </a:r>
            <a:r>
              <a:rPr lang="en-US" altLang="zh-CN" dirty="0"/>
              <a:t>ID,</a:t>
            </a:r>
            <a:r>
              <a:rPr lang="zh-CN" altLang="en-US" dirty="0"/>
              <a:t> </a:t>
            </a:r>
            <a:r>
              <a:rPr lang="en-US" altLang="zh-CN" dirty="0"/>
              <a:t>1</a:t>
            </a:r>
            <a:r>
              <a:rPr lang="zh-CN" altLang="en-US" dirty="0"/>
              <a:t> </a:t>
            </a:r>
            <a:r>
              <a:rPr lang="en-US" altLang="zh-CN" dirty="0"/>
              <a:t>or</a:t>
            </a:r>
            <a:r>
              <a:rPr lang="zh-CN" altLang="en-US" dirty="0"/>
              <a:t> </a:t>
            </a:r>
            <a:r>
              <a:rPr lang="en-US" altLang="zh-CN" dirty="0"/>
              <a:t>3,</a:t>
            </a:r>
            <a:r>
              <a:rPr lang="zh-CN" altLang="en-US" dirty="0"/>
              <a:t> </a:t>
            </a:r>
            <a:r>
              <a:rPr lang="en-US" altLang="zh-CN" dirty="0"/>
              <a:t>they</a:t>
            </a:r>
            <a:r>
              <a:rPr lang="zh-CN" altLang="en-US" dirty="0"/>
              <a:t> </a:t>
            </a:r>
            <a:r>
              <a:rPr lang="en-US" altLang="zh-CN" dirty="0"/>
              <a:t>don’t</a:t>
            </a:r>
            <a:r>
              <a:rPr lang="zh-CN" altLang="en-US" dirty="0"/>
              <a:t> </a:t>
            </a:r>
            <a:r>
              <a:rPr lang="en-US" altLang="zh-CN" dirty="0"/>
              <a:t>know</a:t>
            </a:r>
            <a:r>
              <a:rPr lang="zh-CN" altLang="en-US" dirty="0"/>
              <a:t> </a:t>
            </a:r>
            <a:r>
              <a:rPr lang="en-US" altLang="zh-CN" dirty="0"/>
              <a:t>who</a:t>
            </a:r>
            <a:r>
              <a:rPr lang="zh-CN" altLang="en-US" dirty="0"/>
              <a:t> </a:t>
            </a:r>
            <a:r>
              <a:rPr lang="en-US" altLang="zh-CN" dirty="0"/>
              <a:t>is</a:t>
            </a:r>
            <a:r>
              <a:rPr lang="zh-CN" altLang="en-US" dirty="0"/>
              <a:t> </a:t>
            </a:r>
            <a:r>
              <a:rPr lang="en-US" altLang="zh-CN" dirty="0"/>
              <a:t>behind</a:t>
            </a:r>
            <a:r>
              <a:rPr lang="zh-CN" altLang="en-US" dirty="0"/>
              <a:t> </a:t>
            </a:r>
            <a:r>
              <a:rPr lang="en-US" altLang="zh-CN" dirty="0"/>
              <a:t>this</a:t>
            </a:r>
            <a:r>
              <a:rPr lang="zh-CN" altLang="en-US" dirty="0"/>
              <a:t> </a:t>
            </a:r>
            <a:r>
              <a:rPr lang="en-US" altLang="zh-CN" dirty="0"/>
              <a:t>virtual</a:t>
            </a:r>
            <a:r>
              <a:rPr lang="zh-CN" altLang="en-US" dirty="0"/>
              <a:t> </a:t>
            </a:r>
            <a:r>
              <a:rPr lang="en-US" altLang="zh-CN" dirty="0"/>
              <a:t>ID,</a:t>
            </a:r>
            <a:r>
              <a:rPr lang="zh-CN" altLang="en-US" dirty="0"/>
              <a:t> </a:t>
            </a:r>
            <a:r>
              <a:rPr lang="en-US" altLang="zh-CN" dirty="0"/>
              <a:t>because</a:t>
            </a:r>
            <a:r>
              <a:rPr lang="zh-CN" altLang="en-US" dirty="0"/>
              <a:t> </a:t>
            </a:r>
            <a:r>
              <a:rPr lang="en-US" altLang="zh-CN" dirty="0"/>
              <a:t>the</a:t>
            </a:r>
            <a:r>
              <a:rPr lang="zh-CN" altLang="en-US" dirty="0"/>
              <a:t> </a:t>
            </a:r>
            <a:r>
              <a:rPr lang="en-US" altLang="zh-CN" dirty="0"/>
              <a:t>mapping</a:t>
            </a:r>
            <a:r>
              <a:rPr lang="zh-CN" altLang="en-US" dirty="0"/>
              <a:t> </a:t>
            </a:r>
            <a:r>
              <a:rPr lang="en-US" altLang="zh-CN" dirty="0"/>
              <a:t>between</a:t>
            </a:r>
            <a:r>
              <a:rPr lang="zh-CN" altLang="en-US" dirty="0"/>
              <a:t> </a:t>
            </a:r>
            <a:r>
              <a:rPr lang="en-US" altLang="zh-CN" dirty="0"/>
              <a:t>the</a:t>
            </a:r>
            <a:r>
              <a:rPr lang="zh-CN" altLang="en-US" dirty="0"/>
              <a:t> </a:t>
            </a:r>
            <a:r>
              <a:rPr lang="en-US" altLang="zh-CN" dirty="0"/>
              <a:t>real</a:t>
            </a:r>
            <a:r>
              <a:rPr lang="zh-CN" altLang="en-US" dirty="0"/>
              <a:t> </a:t>
            </a:r>
            <a:r>
              <a:rPr lang="en-US" altLang="zh-CN" dirty="0"/>
              <a:t>ID</a:t>
            </a:r>
            <a:r>
              <a:rPr lang="zh-CN" altLang="en-US" dirty="0"/>
              <a:t> </a:t>
            </a:r>
            <a:r>
              <a:rPr lang="en-US" altLang="zh-CN" dirty="0"/>
              <a:t>and</a:t>
            </a:r>
            <a:r>
              <a:rPr lang="zh-CN" altLang="en-US" dirty="0"/>
              <a:t> </a:t>
            </a:r>
            <a:r>
              <a:rPr lang="en-US" altLang="zh-CN" dirty="0"/>
              <a:t>virtual</a:t>
            </a:r>
            <a:r>
              <a:rPr lang="zh-CN" altLang="en-US" dirty="0"/>
              <a:t> </a:t>
            </a:r>
            <a:r>
              <a:rPr lang="en-US" altLang="zh-CN" dirty="0"/>
              <a:t>ID</a:t>
            </a:r>
            <a:r>
              <a:rPr lang="zh-CN" altLang="en-US" dirty="0"/>
              <a:t> </a:t>
            </a:r>
            <a:r>
              <a:rPr lang="en-US" altLang="zh-CN" dirty="0"/>
              <a:t>is</a:t>
            </a:r>
            <a:r>
              <a:rPr lang="zh-CN" altLang="en-US" dirty="0"/>
              <a:t> </a:t>
            </a:r>
            <a:r>
              <a:rPr lang="en-US" altLang="zh-CN" dirty="0"/>
              <a:t>hidden</a:t>
            </a:r>
            <a:r>
              <a:rPr lang="zh-CN" altLang="en-US" dirty="0"/>
              <a:t> </a:t>
            </a:r>
            <a:r>
              <a:rPr lang="en-US" altLang="zh-CN" dirty="0"/>
              <a:t>by</a:t>
            </a:r>
            <a:r>
              <a:rPr lang="zh-CN" altLang="en-US" dirty="0"/>
              <a:t> </a:t>
            </a:r>
            <a:r>
              <a:rPr lang="en-US" altLang="zh-CN" dirty="0"/>
              <a:t>the</a:t>
            </a:r>
            <a:r>
              <a:rPr lang="zh-CN" altLang="en-US" dirty="0"/>
              <a:t> </a:t>
            </a:r>
            <a:r>
              <a:rPr lang="en-US" altLang="zh-CN" dirty="0"/>
              <a:t>commitments.</a:t>
            </a:r>
            <a:endParaRPr lang="en-US" dirty="0"/>
          </a:p>
          <a:p>
            <a:r>
              <a:rPr lang="en-US" altLang="zh-CN" dirty="0"/>
              <a:t>So</a:t>
            </a:r>
            <a:r>
              <a:rPr lang="zh-CN" altLang="en-US" dirty="0"/>
              <a:t> </a:t>
            </a:r>
            <a:r>
              <a:rPr lang="en-US" altLang="zh-CN" dirty="0"/>
              <a:t>the</a:t>
            </a:r>
            <a:r>
              <a:rPr lang="zh-CN" altLang="en-US" dirty="0"/>
              <a:t> </a:t>
            </a:r>
            <a:r>
              <a:rPr lang="en-US" altLang="zh-CN" dirty="0" err="1"/>
              <a:t>corrupte</a:t>
            </a:r>
            <a:r>
              <a:rPr lang="zh-CN" altLang="en-US" dirty="0"/>
              <a:t> </a:t>
            </a:r>
            <a:r>
              <a:rPr lang="en-US" altLang="zh-CN" dirty="0"/>
              <a:t>players</a:t>
            </a:r>
            <a:r>
              <a:rPr lang="zh-CN" altLang="en-US" dirty="0"/>
              <a:t> </a:t>
            </a:r>
            <a:r>
              <a:rPr lang="en-US" altLang="zh-CN" dirty="0"/>
              <a:t>don’t</a:t>
            </a:r>
            <a:r>
              <a:rPr lang="zh-CN" altLang="en-US" dirty="0"/>
              <a:t> </a:t>
            </a:r>
            <a:r>
              <a:rPr lang="en-US" altLang="zh-CN" dirty="0"/>
              <a:t>know</a:t>
            </a:r>
            <a:r>
              <a:rPr lang="zh-CN" altLang="en-US" dirty="0"/>
              <a:t> </a:t>
            </a:r>
            <a:r>
              <a:rPr lang="en-US" altLang="zh-CN" dirty="0"/>
              <a:t>who</a:t>
            </a:r>
            <a:r>
              <a:rPr lang="zh-CN" altLang="en-US" dirty="0"/>
              <a:t> </a:t>
            </a:r>
            <a:r>
              <a:rPr lang="en-US" altLang="zh-CN" dirty="0"/>
              <a:t>to</a:t>
            </a:r>
            <a:r>
              <a:rPr lang="zh-CN" altLang="en-US" dirty="0"/>
              <a:t> </a:t>
            </a:r>
            <a:r>
              <a:rPr lang="en-US" altLang="zh-CN" dirty="0"/>
              <a:t>exclude,</a:t>
            </a:r>
            <a:r>
              <a:rPr lang="zh-CN" altLang="en-US" dirty="0"/>
              <a:t> </a:t>
            </a:r>
            <a:r>
              <a:rPr lang="en-US" altLang="zh-CN" dirty="0"/>
              <a:t>and</a:t>
            </a:r>
            <a:r>
              <a:rPr lang="zh-CN" altLang="en-US" dirty="0"/>
              <a:t> </a:t>
            </a:r>
            <a:r>
              <a:rPr lang="en-US" altLang="zh-CN" dirty="0"/>
              <a:t>thus</a:t>
            </a:r>
            <a:r>
              <a:rPr lang="zh-CN" altLang="en-US" dirty="0"/>
              <a:t> </a:t>
            </a:r>
            <a:r>
              <a:rPr lang="en-US" altLang="zh-CN" dirty="0"/>
              <a:t>they</a:t>
            </a:r>
            <a:r>
              <a:rPr lang="zh-CN" altLang="en-US" dirty="0"/>
              <a:t> </a:t>
            </a:r>
            <a:r>
              <a:rPr lang="en-US" altLang="zh-CN" dirty="0"/>
              <a:t>can</a:t>
            </a:r>
            <a:r>
              <a:rPr lang="zh-CN" altLang="en-US" dirty="0"/>
              <a:t> </a:t>
            </a:r>
            <a:r>
              <a:rPr lang="en-US" altLang="zh-CN" dirty="0"/>
              <a:t>not</a:t>
            </a:r>
            <a:r>
              <a:rPr lang="zh-CN" altLang="en-US" dirty="0"/>
              <a:t> </a:t>
            </a:r>
            <a:r>
              <a:rPr lang="en-US" altLang="zh-CN" dirty="0"/>
              <a:t>harm</a:t>
            </a:r>
            <a:r>
              <a:rPr lang="zh-CN" altLang="en-US" dirty="0"/>
              <a:t> </a:t>
            </a:r>
            <a:r>
              <a:rPr lang="en-US" altLang="zh-CN" dirty="0"/>
              <a:t>an</a:t>
            </a:r>
            <a:r>
              <a:rPr lang="zh-CN" altLang="en-US" dirty="0"/>
              <a:t> </a:t>
            </a:r>
            <a:r>
              <a:rPr lang="en-US" altLang="zh-CN" dirty="0"/>
              <a:t>honest</a:t>
            </a:r>
            <a:r>
              <a:rPr lang="zh-CN" altLang="en-US" dirty="0"/>
              <a:t> </a:t>
            </a:r>
            <a:r>
              <a:rPr lang="en-US" altLang="zh-CN" dirty="0"/>
              <a:t>individual</a:t>
            </a:r>
            <a:r>
              <a:rPr lang="zh-CN" altLang="en-US" dirty="0"/>
              <a:t> </a:t>
            </a:r>
            <a:r>
              <a:rPr lang="en-US" altLang="zh-CN" dirty="0"/>
              <a:t>by</a:t>
            </a:r>
            <a:r>
              <a:rPr lang="zh-CN" altLang="en-US" dirty="0"/>
              <a:t> </a:t>
            </a:r>
            <a:r>
              <a:rPr lang="en-US" altLang="zh-CN" dirty="0"/>
              <a:t>too</a:t>
            </a:r>
            <a:r>
              <a:rPr lang="zh-CN" altLang="en-US" dirty="0"/>
              <a:t> </a:t>
            </a:r>
            <a:r>
              <a:rPr lang="en-US" altLang="zh-CN" dirty="0"/>
              <a:t>much,</a:t>
            </a:r>
            <a:r>
              <a:rPr lang="zh-CN" altLang="en-US" dirty="0"/>
              <a:t> </a:t>
            </a:r>
            <a:r>
              <a:rPr lang="en-US" altLang="zh-CN" dirty="0"/>
              <a:t>and</a:t>
            </a:r>
            <a:r>
              <a:rPr lang="zh-CN" altLang="en-US" dirty="0"/>
              <a:t> </a:t>
            </a:r>
            <a:r>
              <a:rPr lang="en-US" altLang="zh-CN" dirty="0"/>
              <a:t>we</a:t>
            </a:r>
            <a:r>
              <a:rPr lang="zh-CN" altLang="en-US" dirty="0"/>
              <a:t> </a:t>
            </a:r>
            <a:r>
              <a:rPr lang="en-US" altLang="zh-CN" dirty="0"/>
              <a:t>can</a:t>
            </a:r>
            <a:r>
              <a:rPr lang="zh-CN" altLang="en-US" dirty="0"/>
              <a:t> </a:t>
            </a:r>
            <a:r>
              <a:rPr lang="en-US" altLang="zh-CN" dirty="0"/>
              <a:t>achieve</a:t>
            </a:r>
            <a:r>
              <a:rPr lang="zh-CN" altLang="en-US" dirty="0"/>
              <a:t> </a:t>
            </a:r>
            <a:r>
              <a:rPr lang="en-US" altLang="zh-CN" dirty="0"/>
              <a:t>game</a:t>
            </a:r>
            <a:r>
              <a:rPr lang="zh-CN" altLang="en-US" dirty="0"/>
              <a:t> </a:t>
            </a:r>
            <a:r>
              <a:rPr lang="en-US" altLang="zh-CN" dirty="0"/>
              <a:t>theoretic</a:t>
            </a:r>
            <a:r>
              <a:rPr lang="zh-CN" altLang="en-US" dirty="0"/>
              <a:t> </a:t>
            </a:r>
            <a:r>
              <a:rPr lang="en-US" altLang="zh-CN" dirty="0"/>
              <a:t>fairness</a:t>
            </a:r>
            <a:r>
              <a:rPr lang="zh-CN" altLang="en-US" dirty="0"/>
              <a:t> </a:t>
            </a:r>
            <a:r>
              <a:rPr lang="en-US" altLang="zh-CN" dirty="0"/>
              <a:t>by</a:t>
            </a:r>
            <a:r>
              <a:rPr lang="zh-CN" altLang="en-US" dirty="0"/>
              <a:t> </a:t>
            </a:r>
            <a:r>
              <a:rPr lang="en-US" altLang="zh-CN" dirty="0"/>
              <a:t>doing</a:t>
            </a:r>
            <a:r>
              <a:rPr lang="zh-CN" altLang="en-US" dirty="0"/>
              <a:t> </a:t>
            </a:r>
            <a:r>
              <a:rPr lang="en-US" altLang="zh-CN" dirty="0"/>
              <a:t>commit</a:t>
            </a:r>
            <a:r>
              <a:rPr lang="zh-CN" altLang="en-US" dirty="0"/>
              <a:t> </a:t>
            </a:r>
            <a:r>
              <a:rPr lang="en-US" altLang="zh-CN" dirty="0"/>
              <a:t>and</a:t>
            </a:r>
            <a:r>
              <a:rPr lang="zh-CN" altLang="en-US" dirty="0"/>
              <a:t> </a:t>
            </a:r>
            <a:r>
              <a:rPr lang="en-US" altLang="zh-CN" dirty="0"/>
              <a:t>open</a:t>
            </a:r>
            <a:r>
              <a:rPr lang="zh-CN" altLang="en-US" dirty="0"/>
              <a:t> </a:t>
            </a:r>
            <a:r>
              <a:rPr lang="en-US" altLang="zh-CN" dirty="0"/>
              <a:t>with</a:t>
            </a:r>
            <a:r>
              <a:rPr lang="zh-CN" altLang="en-US" dirty="0"/>
              <a:t> </a:t>
            </a:r>
            <a:r>
              <a:rPr lang="en-US" altLang="zh-CN" dirty="0"/>
              <a:t>virtual</a:t>
            </a:r>
            <a:r>
              <a:rPr lang="zh-CN" altLang="en-US" dirty="0"/>
              <a:t> </a:t>
            </a:r>
            <a:r>
              <a:rPr lang="en-US" altLang="zh-CN" dirty="0"/>
              <a:t>ID.</a:t>
            </a:r>
          </a:p>
          <a:p>
            <a:endParaRPr lang="en-US" altLang="zh-CN" dirty="0"/>
          </a:p>
          <a:p>
            <a:endParaRPr lang="en-US" dirty="0"/>
          </a:p>
          <a:p>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45</a:t>
            </a:fld>
            <a:endParaRPr lang="en-US"/>
          </a:p>
        </p:txBody>
      </p:sp>
    </p:spTree>
    <p:extLst>
      <p:ext uri="{BB962C8B-B14F-4D97-AF65-F5344CB8AC3E}">
        <p14:creationId xmlns:p14="http://schemas.microsoft.com/office/powerpoint/2010/main" val="19492482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However,</a:t>
            </a:r>
            <a:r>
              <a:rPr lang="zh-CN" altLang="en-US" dirty="0"/>
              <a:t> </a:t>
            </a:r>
            <a:r>
              <a:rPr lang="en-US" altLang="zh-CN" dirty="0"/>
              <a:t>in</a:t>
            </a:r>
            <a:r>
              <a:rPr lang="zh-CN" altLang="en-US" dirty="0"/>
              <a:t> </a:t>
            </a:r>
            <a:r>
              <a:rPr lang="en-US" altLang="zh-CN" dirty="0"/>
              <a:t>our</a:t>
            </a:r>
            <a:r>
              <a:rPr lang="zh-CN" altLang="en-US" dirty="0"/>
              <a:t> </a:t>
            </a:r>
            <a:r>
              <a:rPr lang="en-US" altLang="zh-CN" dirty="0"/>
              <a:t>case,</a:t>
            </a:r>
            <a:r>
              <a:rPr lang="zh-CN" altLang="en-US" dirty="0"/>
              <a:t> </a:t>
            </a:r>
            <a:r>
              <a:rPr lang="en-US" altLang="zh-CN" dirty="0"/>
              <a:t>we</a:t>
            </a:r>
            <a:r>
              <a:rPr lang="zh-CN" altLang="en-US" dirty="0"/>
              <a:t> </a:t>
            </a:r>
            <a:r>
              <a:rPr lang="en-US" altLang="zh-CN" dirty="0"/>
              <a:t>cannot</a:t>
            </a:r>
            <a:r>
              <a:rPr lang="zh-CN" altLang="en-US" dirty="0"/>
              <a:t> </a:t>
            </a:r>
            <a:r>
              <a:rPr lang="en-US" altLang="zh-CN" dirty="0"/>
              <a:t>just</a:t>
            </a:r>
            <a:r>
              <a:rPr lang="zh-CN" altLang="en-US" dirty="0"/>
              <a:t> </a:t>
            </a:r>
            <a:r>
              <a:rPr lang="en-US" altLang="zh-CN" dirty="0"/>
              <a:t>simply</a:t>
            </a:r>
            <a:r>
              <a:rPr lang="zh-CN" altLang="en-US" dirty="0"/>
              <a:t> </a:t>
            </a:r>
            <a:r>
              <a:rPr lang="en-US" altLang="zh-CN" dirty="0"/>
              <a:t>do</a:t>
            </a:r>
            <a:r>
              <a:rPr lang="zh-CN" altLang="en-US" dirty="0"/>
              <a:t> </a:t>
            </a:r>
            <a:r>
              <a:rPr lang="en-US" altLang="zh-CN" dirty="0"/>
              <a:t>the</a:t>
            </a:r>
            <a:r>
              <a:rPr lang="zh-CN" altLang="en-US" dirty="0"/>
              <a:t> </a:t>
            </a:r>
            <a:r>
              <a:rPr lang="en-US" altLang="zh-CN" dirty="0"/>
              <a:t>virtual</a:t>
            </a:r>
            <a:r>
              <a:rPr lang="zh-CN" altLang="en-US" dirty="0"/>
              <a:t> </a:t>
            </a:r>
            <a:r>
              <a:rPr lang="en-US" altLang="zh-CN" dirty="0"/>
              <a:t>ID</a:t>
            </a:r>
            <a:r>
              <a:rPr lang="zh-CN" altLang="en-US" dirty="0"/>
              <a:t> </a:t>
            </a:r>
            <a:r>
              <a:rPr lang="en-US" altLang="zh-CN" dirty="0"/>
              <a:t>trick</a:t>
            </a:r>
            <a:r>
              <a:rPr lang="zh-CN" altLang="en-US" dirty="0"/>
              <a:t> </a:t>
            </a:r>
            <a:r>
              <a:rPr lang="en-US" altLang="zh-CN" dirty="0"/>
              <a:t>as</a:t>
            </a:r>
            <a:r>
              <a:rPr lang="zh-CN" altLang="en-US" dirty="0"/>
              <a:t> </a:t>
            </a:r>
            <a:r>
              <a:rPr lang="en-US" altLang="zh-CN" dirty="0"/>
              <a:t>in</a:t>
            </a:r>
            <a:r>
              <a:rPr lang="zh-CN" altLang="en-US" dirty="0"/>
              <a:t> </a:t>
            </a:r>
            <a:r>
              <a:rPr lang="en-US" altLang="zh-CN" dirty="0"/>
              <a:t>Chung</a:t>
            </a:r>
            <a:r>
              <a:rPr lang="zh-CN" altLang="en-US" dirty="0"/>
              <a:t> </a:t>
            </a:r>
            <a:r>
              <a:rPr lang="en-US" altLang="zh-CN" dirty="0"/>
              <a:t>et</a:t>
            </a:r>
            <a:r>
              <a:rPr lang="zh-CN" altLang="en-US" dirty="0"/>
              <a:t> </a:t>
            </a:r>
            <a:r>
              <a:rPr lang="en-US" altLang="zh-CN" dirty="0"/>
              <a:t>al.</a:t>
            </a:r>
            <a:r>
              <a:rPr lang="zh-CN" altLang="en-US" dirty="0"/>
              <a:t> </a:t>
            </a:r>
            <a:r>
              <a:rPr lang="en-US" altLang="zh-CN" dirty="0"/>
              <a:t>Because</a:t>
            </a:r>
            <a:r>
              <a:rPr lang="zh-CN" altLang="en-US" dirty="0"/>
              <a:t> </a:t>
            </a:r>
            <a:r>
              <a:rPr lang="en-US" altLang="zh-CN" dirty="0"/>
              <a:t>our</a:t>
            </a:r>
            <a:r>
              <a:rPr lang="zh-CN" altLang="en-US" dirty="0"/>
              <a:t> </a:t>
            </a:r>
            <a:r>
              <a:rPr lang="en-US" altLang="zh-CN" dirty="0" err="1"/>
              <a:t>ptocol</a:t>
            </a:r>
            <a:r>
              <a:rPr lang="zh-CN" altLang="en-US" dirty="0"/>
              <a:t> </a:t>
            </a:r>
            <a:r>
              <a:rPr lang="en-US" altLang="zh-CN" dirty="0"/>
              <a:t>runs</a:t>
            </a:r>
            <a:r>
              <a:rPr lang="zh-CN" altLang="en-US" dirty="0"/>
              <a:t> </a:t>
            </a:r>
            <a:r>
              <a:rPr lang="en-US" altLang="zh-CN" dirty="0"/>
              <a:t>in</a:t>
            </a:r>
            <a:r>
              <a:rPr lang="zh-CN" altLang="en-US" dirty="0"/>
              <a:t> </a:t>
            </a:r>
            <a:r>
              <a:rPr lang="en-US" altLang="zh-CN" dirty="0"/>
              <a:t>an</a:t>
            </a:r>
            <a:r>
              <a:rPr lang="zh-CN" altLang="en-US" dirty="0"/>
              <a:t> </a:t>
            </a:r>
            <a:r>
              <a:rPr lang="en-US" altLang="zh-CN" dirty="0"/>
              <a:t>authenticated</a:t>
            </a:r>
            <a:r>
              <a:rPr lang="zh-CN" altLang="en-US" dirty="0"/>
              <a:t> </a:t>
            </a:r>
            <a:r>
              <a:rPr lang="en-US" altLang="zh-CN" dirty="0"/>
              <a:t>broadcast</a:t>
            </a:r>
            <a:r>
              <a:rPr lang="zh-CN" altLang="en-US" dirty="0"/>
              <a:t> </a:t>
            </a:r>
            <a:r>
              <a:rPr lang="en-US" altLang="zh-CN" dirty="0"/>
              <a:t>channel</a:t>
            </a:r>
            <a:r>
              <a:rPr lang="zh-CN" altLang="en-US" dirty="0"/>
              <a:t> </a:t>
            </a:r>
            <a:r>
              <a:rPr lang="en-US" altLang="zh-CN" dirty="0"/>
              <a:t>where</a:t>
            </a:r>
            <a:r>
              <a:rPr lang="zh-CN" altLang="en-US" dirty="0"/>
              <a:t> </a:t>
            </a:r>
            <a:r>
              <a:rPr lang="en-US" altLang="zh-CN" dirty="0"/>
              <a:t>everyone</a:t>
            </a:r>
            <a:r>
              <a:rPr lang="zh-CN" altLang="en-US" dirty="0"/>
              <a:t> </a:t>
            </a:r>
            <a:r>
              <a:rPr lang="en-US" altLang="zh-CN" dirty="0"/>
              <a:t>knows</a:t>
            </a:r>
            <a:r>
              <a:rPr lang="zh-CN" altLang="en-US" dirty="0"/>
              <a:t> </a:t>
            </a:r>
            <a:r>
              <a:rPr lang="en-US" altLang="zh-CN" dirty="0"/>
              <a:t>the</a:t>
            </a:r>
            <a:r>
              <a:rPr lang="zh-CN" altLang="en-US" dirty="0"/>
              <a:t> </a:t>
            </a:r>
            <a:r>
              <a:rPr lang="en-US" altLang="zh-CN" dirty="0"/>
              <a:t>identity</a:t>
            </a:r>
            <a:r>
              <a:rPr lang="zh-CN" altLang="en-US" dirty="0"/>
              <a:t> </a:t>
            </a:r>
            <a:r>
              <a:rPr lang="en-US" altLang="zh-CN" dirty="0"/>
              <a:t>of</a:t>
            </a:r>
            <a:r>
              <a:rPr lang="zh-CN" altLang="en-US" dirty="0"/>
              <a:t> </a:t>
            </a:r>
            <a:r>
              <a:rPr lang="en-US" altLang="zh-CN" dirty="0"/>
              <a:t>the</a:t>
            </a:r>
            <a:r>
              <a:rPr lang="zh-CN" altLang="en-US" dirty="0"/>
              <a:t> </a:t>
            </a:r>
            <a:r>
              <a:rPr lang="en-US" altLang="zh-CN" dirty="0"/>
              <a:t>sender</a:t>
            </a:r>
            <a:r>
              <a:rPr lang="zh-CN" altLang="en-US" dirty="0"/>
              <a:t> </a:t>
            </a:r>
            <a:r>
              <a:rPr lang="en-US" altLang="zh-CN" dirty="0"/>
              <a:t>of</a:t>
            </a:r>
            <a:r>
              <a:rPr lang="zh-CN" altLang="en-US" dirty="0"/>
              <a:t> </a:t>
            </a:r>
            <a:r>
              <a:rPr lang="en-US" altLang="zh-CN" dirty="0"/>
              <a:t>a</a:t>
            </a:r>
            <a:r>
              <a:rPr lang="zh-CN" altLang="en-US" dirty="0"/>
              <a:t> </a:t>
            </a:r>
            <a:r>
              <a:rPr lang="en-US" altLang="zh-CN" dirty="0"/>
              <a:t>message.</a:t>
            </a:r>
          </a:p>
          <a:p>
            <a:endParaRPr lang="en-US" altLang="zh-CN" dirty="0"/>
          </a:p>
          <a:p>
            <a:r>
              <a:rPr lang="en-US" altLang="zh-CN" dirty="0"/>
              <a:t>When</a:t>
            </a:r>
            <a:r>
              <a:rPr lang="zh-CN" altLang="en-US" dirty="0"/>
              <a:t> </a:t>
            </a:r>
            <a:r>
              <a:rPr lang="en-US" altLang="zh-CN" dirty="0"/>
              <a:t>the</a:t>
            </a:r>
            <a:r>
              <a:rPr lang="zh-CN" altLang="en-US" dirty="0"/>
              <a:t> </a:t>
            </a:r>
            <a:r>
              <a:rPr lang="en-US" altLang="zh-CN" dirty="0"/>
              <a:t>honest</a:t>
            </a:r>
            <a:r>
              <a:rPr lang="zh-CN" altLang="en-US" dirty="0"/>
              <a:t> </a:t>
            </a:r>
            <a:r>
              <a:rPr lang="en-US" altLang="zh-CN" dirty="0"/>
              <a:t>target</a:t>
            </a:r>
            <a:r>
              <a:rPr lang="zh-CN" altLang="en-US" dirty="0"/>
              <a:t> </a:t>
            </a:r>
            <a:r>
              <a:rPr lang="en-US" altLang="zh-CN" dirty="0"/>
              <a:t>sends</a:t>
            </a:r>
            <a:r>
              <a:rPr lang="zh-CN" altLang="en-US" dirty="0"/>
              <a:t> </a:t>
            </a:r>
            <a:r>
              <a:rPr lang="en-US" altLang="zh-CN" dirty="0" err="1"/>
              <a:t>messge</a:t>
            </a:r>
            <a:r>
              <a:rPr lang="zh-CN" altLang="en-US" dirty="0"/>
              <a:t> </a:t>
            </a:r>
            <a:r>
              <a:rPr lang="en-US" altLang="zh-CN" dirty="0"/>
              <a:t>on</a:t>
            </a:r>
            <a:r>
              <a:rPr lang="zh-CN" altLang="en-US" dirty="0"/>
              <a:t> </a:t>
            </a:r>
            <a:r>
              <a:rPr lang="en-US" altLang="zh-CN" dirty="0"/>
              <a:t>behalf</a:t>
            </a:r>
            <a:r>
              <a:rPr lang="zh-CN" altLang="en-US" dirty="0"/>
              <a:t> </a:t>
            </a:r>
            <a:r>
              <a:rPr lang="en-US" altLang="zh-CN" dirty="0"/>
              <a:t>of</a:t>
            </a:r>
            <a:r>
              <a:rPr lang="zh-CN" altLang="en-US" dirty="0"/>
              <a:t> </a:t>
            </a:r>
            <a:r>
              <a:rPr lang="en-US" altLang="zh-CN" dirty="0"/>
              <a:t>its</a:t>
            </a:r>
            <a:r>
              <a:rPr lang="zh-CN" altLang="en-US" dirty="0"/>
              <a:t> </a:t>
            </a:r>
            <a:r>
              <a:rPr lang="en-US" altLang="zh-CN" dirty="0"/>
              <a:t>virtual</a:t>
            </a:r>
            <a:r>
              <a:rPr lang="zh-CN" altLang="en-US" dirty="0"/>
              <a:t> </a:t>
            </a:r>
            <a:r>
              <a:rPr lang="en-US" altLang="zh-CN" dirty="0"/>
              <a:t>ID,</a:t>
            </a:r>
            <a:r>
              <a:rPr lang="zh-CN" altLang="en-US" dirty="0"/>
              <a:t> </a:t>
            </a:r>
            <a:r>
              <a:rPr lang="en-US" altLang="zh-CN" dirty="0"/>
              <a:t>the</a:t>
            </a:r>
            <a:r>
              <a:rPr lang="zh-CN" altLang="en-US" dirty="0"/>
              <a:t> </a:t>
            </a:r>
            <a:r>
              <a:rPr lang="en-US" altLang="zh-CN" dirty="0"/>
              <a:t>coalition</a:t>
            </a:r>
            <a:r>
              <a:rPr lang="zh-CN" altLang="en-US" dirty="0"/>
              <a:t> </a:t>
            </a:r>
            <a:r>
              <a:rPr lang="en-US" altLang="zh-CN" dirty="0"/>
              <a:t>knows</a:t>
            </a:r>
            <a:r>
              <a:rPr lang="zh-CN" altLang="en-US" dirty="0"/>
              <a:t> </a:t>
            </a:r>
            <a:r>
              <a:rPr lang="en-US" altLang="zh-CN" dirty="0"/>
              <a:t>who</a:t>
            </a:r>
            <a:r>
              <a:rPr lang="zh-CN" altLang="en-US" dirty="0"/>
              <a:t> </a:t>
            </a:r>
            <a:r>
              <a:rPr lang="en-US" altLang="zh-CN" dirty="0"/>
              <a:t>sends</a:t>
            </a:r>
            <a:r>
              <a:rPr lang="zh-CN" altLang="en-US" dirty="0"/>
              <a:t> </a:t>
            </a:r>
            <a:r>
              <a:rPr lang="en-US" altLang="zh-CN" dirty="0"/>
              <a:t>the</a:t>
            </a:r>
            <a:r>
              <a:rPr lang="zh-CN" altLang="en-US" dirty="0"/>
              <a:t> </a:t>
            </a:r>
            <a:r>
              <a:rPr lang="en-US" altLang="zh-CN" dirty="0"/>
              <a:t>message</a:t>
            </a:r>
            <a:r>
              <a:rPr lang="zh-CN" altLang="en-US" dirty="0"/>
              <a:t> </a:t>
            </a:r>
            <a:r>
              <a:rPr lang="en-US" altLang="zh-CN" dirty="0"/>
              <a:t>and</a:t>
            </a:r>
            <a:r>
              <a:rPr lang="zh-CN" altLang="en-US" dirty="0"/>
              <a:t> </a:t>
            </a:r>
            <a:r>
              <a:rPr lang="en-US" altLang="zh-CN" dirty="0"/>
              <a:t>they</a:t>
            </a:r>
            <a:r>
              <a:rPr lang="zh-CN" altLang="en-US" dirty="0"/>
              <a:t> </a:t>
            </a:r>
            <a:r>
              <a:rPr lang="en-US" altLang="zh-CN" dirty="0"/>
              <a:t>can</a:t>
            </a:r>
            <a:r>
              <a:rPr lang="zh-CN" altLang="en-US" dirty="0"/>
              <a:t> </a:t>
            </a:r>
            <a:r>
              <a:rPr lang="en-US" altLang="zh-CN" dirty="0"/>
              <a:t>map</a:t>
            </a:r>
            <a:r>
              <a:rPr lang="zh-CN" altLang="en-US" dirty="0"/>
              <a:t> </a:t>
            </a:r>
            <a:r>
              <a:rPr lang="en-US" altLang="zh-CN" dirty="0"/>
              <a:t>the</a:t>
            </a:r>
            <a:r>
              <a:rPr lang="zh-CN" altLang="en-US" dirty="0"/>
              <a:t> </a:t>
            </a:r>
            <a:r>
              <a:rPr lang="en-US" altLang="zh-CN" dirty="0"/>
              <a:t>real</a:t>
            </a:r>
            <a:r>
              <a:rPr lang="zh-CN" altLang="en-US" dirty="0"/>
              <a:t> </a:t>
            </a:r>
            <a:r>
              <a:rPr lang="en-US" altLang="zh-CN" dirty="0" err="1"/>
              <a:t>ideneity</a:t>
            </a:r>
            <a:r>
              <a:rPr lang="zh-CN" altLang="en-US" dirty="0"/>
              <a:t> </a:t>
            </a:r>
            <a:r>
              <a:rPr lang="en-US" altLang="zh-CN" dirty="0"/>
              <a:t>and</a:t>
            </a:r>
            <a:r>
              <a:rPr lang="zh-CN" altLang="en-US" dirty="0"/>
              <a:t> </a:t>
            </a:r>
            <a:r>
              <a:rPr lang="en-US" altLang="zh-CN" dirty="0"/>
              <a:t>the</a:t>
            </a:r>
            <a:r>
              <a:rPr lang="zh-CN" altLang="en-US" dirty="0"/>
              <a:t> </a:t>
            </a:r>
            <a:r>
              <a:rPr lang="en-US" altLang="zh-CN" dirty="0"/>
              <a:t>virtual</a:t>
            </a:r>
            <a:r>
              <a:rPr lang="zh-CN" altLang="en-US" dirty="0"/>
              <a:t> </a:t>
            </a:r>
            <a:r>
              <a:rPr lang="en-US" altLang="zh-CN" dirty="0"/>
              <a:t>IDs.</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46</a:t>
            </a:fld>
            <a:endParaRPr lang="en-US"/>
          </a:p>
        </p:txBody>
      </p:sp>
    </p:spTree>
    <p:extLst>
      <p:ext uri="{BB962C8B-B14F-4D97-AF65-F5344CB8AC3E}">
        <p14:creationId xmlns:p14="http://schemas.microsoft.com/office/powerpoint/2010/main" val="570697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To</a:t>
            </a:r>
            <a:r>
              <a:rPr lang="zh-CN" altLang="en-US" dirty="0"/>
              <a:t> </a:t>
            </a:r>
            <a:r>
              <a:rPr lang="en-US" altLang="zh-CN" dirty="0"/>
              <a:t>deal</a:t>
            </a:r>
            <a:r>
              <a:rPr lang="zh-CN" altLang="en-US" dirty="0"/>
              <a:t> </a:t>
            </a:r>
            <a:r>
              <a:rPr lang="en-US" altLang="zh-CN" dirty="0"/>
              <a:t>with</a:t>
            </a:r>
            <a:r>
              <a:rPr lang="zh-CN" altLang="en-US" dirty="0"/>
              <a:t> </a:t>
            </a:r>
            <a:r>
              <a:rPr lang="en-US" altLang="zh-CN" dirty="0"/>
              <a:t>this</a:t>
            </a:r>
            <a:r>
              <a:rPr lang="zh-CN" altLang="en-US" dirty="0"/>
              <a:t> </a:t>
            </a:r>
            <a:r>
              <a:rPr lang="en-US" altLang="zh-CN" dirty="0"/>
              <a:t>problem,</a:t>
            </a:r>
            <a:r>
              <a:rPr lang="zh-CN" altLang="en-US" dirty="0"/>
              <a:t> </a:t>
            </a:r>
            <a:r>
              <a:rPr lang="en-US" altLang="zh-CN" dirty="0"/>
              <a:t>we</a:t>
            </a:r>
            <a:r>
              <a:rPr lang="zh-CN" altLang="en-US" dirty="0"/>
              <a:t> </a:t>
            </a:r>
            <a:r>
              <a:rPr lang="en-US" altLang="zh-CN" dirty="0"/>
              <a:t>need</a:t>
            </a:r>
            <a:r>
              <a:rPr lang="zh-CN" altLang="en-US" dirty="0"/>
              <a:t> </a:t>
            </a:r>
            <a:r>
              <a:rPr lang="en-US" altLang="zh-CN" dirty="0"/>
              <a:t>an</a:t>
            </a:r>
            <a:r>
              <a:rPr lang="zh-CN" altLang="en-US" dirty="0"/>
              <a:t> </a:t>
            </a:r>
            <a:r>
              <a:rPr lang="en-US" altLang="zh-CN" dirty="0"/>
              <a:t>anonymous</a:t>
            </a:r>
            <a:r>
              <a:rPr lang="zh-CN" altLang="en-US" dirty="0"/>
              <a:t> </a:t>
            </a:r>
            <a:r>
              <a:rPr lang="en-US" altLang="zh-CN" dirty="0"/>
              <a:t>broadcast</a:t>
            </a:r>
            <a:r>
              <a:rPr lang="zh-CN" altLang="en-US" dirty="0"/>
              <a:t> </a:t>
            </a:r>
            <a:r>
              <a:rPr lang="en-US" altLang="zh-CN" dirty="0"/>
              <a:t>channel,</a:t>
            </a:r>
            <a:r>
              <a:rPr lang="zh-CN" altLang="en-US" dirty="0"/>
              <a:t> </a:t>
            </a:r>
            <a:r>
              <a:rPr lang="en-US" altLang="zh-CN" dirty="0"/>
              <a:t>so</a:t>
            </a:r>
            <a:r>
              <a:rPr lang="zh-CN" altLang="en-US" dirty="0"/>
              <a:t> </a:t>
            </a:r>
            <a:r>
              <a:rPr lang="en-US" altLang="zh-CN" dirty="0"/>
              <a:t>that</a:t>
            </a:r>
            <a:r>
              <a:rPr lang="zh-CN" altLang="en-US" dirty="0"/>
              <a:t> </a:t>
            </a:r>
            <a:r>
              <a:rPr lang="en-US" altLang="zh-CN" dirty="0"/>
              <a:t>after</a:t>
            </a:r>
            <a:r>
              <a:rPr lang="zh-CN" altLang="en-US" dirty="0"/>
              <a:t> </a:t>
            </a:r>
            <a:r>
              <a:rPr lang="en-US" altLang="zh-CN" dirty="0"/>
              <a:t>each</a:t>
            </a:r>
            <a:r>
              <a:rPr lang="zh-CN" altLang="en-US" dirty="0"/>
              <a:t> </a:t>
            </a:r>
            <a:r>
              <a:rPr lang="en-US" altLang="zh-CN" dirty="0"/>
              <a:t>honest</a:t>
            </a:r>
            <a:r>
              <a:rPr lang="zh-CN" altLang="en-US" dirty="0"/>
              <a:t> </a:t>
            </a:r>
            <a:r>
              <a:rPr lang="en-US" altLang="zh-CN" dirty="0"/>
              <a:t>player</a:t>
            </a:r>
            <a:r>
              <a:rPr lang="zh-CN" altLang="en-US" dirty="0"/>
              <a:t> </a:t>
            </a:r>
            <a:r>
              <a:rPr lang="en-US" altLang="zh-CN" dirty="0"/>
              <a:t>broadcast</a:t>
            </a:r>
            <a:r>
              <a:rPr lang="zh-CN" altLang="en-US" dirty="0"/>
              <a:t> </a:t>
            </a:r>
            <a:r>
              <a:rPr lang="en-US" altLang="zh-CN" dirty="0"/>
              <a:t>some</a:t>
            </a:r>
            <a:r>
              <a:rPr lang="zh-CN" altLang="en-US" dirty="0"/>
              <a:t> </a:t>
            </a:r>
            <a:r>
              <a:rPr lang="en-US" altLang="zh-CN" dirty="0"/>
              <a:t>messages,</a:t>
            </a:r>
            <a:r>
              <a:rPr lang="zh-CN" altLang="en-US" dirty="0"/>
              <a:t> </a:t>
            </a:r>
            <a:r>
              <a:rPr lang="en-US" altLang="zh-CN" dirty="0"/>
              <a:t>the</a:t>
            </a:r>
            <a:r>
              <a:rPr lang="zh-CN" altLang="en-US" dirty="0"/>
              <a:t> </a:t>
            </a:r>
            <a:r>
              <a:rPr lang="en-US" altLang="zh-CN" dirty="0"/>
              <a:t>coalition</a:t>
            </a:r>
            <a:r>
              <a:rPr lang="zh-CN" altLang="en-US" dirty="0"/>
              <a:t> </a:t>
            </a:r>
            <a:r>
              <a:rPr lang="en-US" altLang="zh-CN" dirty="0"/>
              <a:t>doesn’t</a:t>
            </a:r>
            <a:r>
              <a:rPr lang="zh-CN" altLang="en-US" dirty="0"/>
              <a:t> </a:t>
            </a:r>
            <a:r>
              <a:rPr lang="en-US" altLang="zh-CN" dirty="0"/>
              <a:t>know</a:t>
            </a:r>
            <a:r>
              <a:rPr lang="zh-CN" altLang="en-US" dirty="0"/>
              <a:t> </a:t>
            </a:r>
            <a:r>
              <a:rPr lang="en-US" altLang="zh-CN" dirty="0"/>
              <a:t>who</a:t>
            </a:r>
            <a:r>
              <a:rPr lang="zh-CN" altLang="en-US" dirty="0"/>
              <a:t> </a:t>
            </a:r>
            <a:r>
              <a:rPr lang="en-US" altLang="zh-CN" dirty="0"/>
              <a:t>post</a:t>
            </a:r>
            <a:r>
              <a:rPr lang="zh-CN" altLang="en-US" dirty="0"/>
              <a:t> </a:t>
            </a:r>
            <a:r>
              <a:rPr lang="en-US" altLang="zh-CN" dirty="0"/>
              <a:t>the</a:t>
            </a:r>
            <a:r>
              <a:rPr lang="zh-CN" altLang="en-US" dirty="0"/>
              <a:t> </a:t>
            </a:r>
            <a:r>
              <a:rPr lang="en-US" altLang="zh-CN" dirty="0"/>
              <a:t>message.</a:t>
            </a:r>
            <a:r>
              <a:rPr lang="zh-CN" altLang="en-US" dirty="0"/>
              <a:t> </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47</a:t>
            </a:fld>
            <a:endParaRPr lang="en-US"/>
          </a:p>
        </p:txBody>
      </p:sp>
    </p:spTree>
    <p:extLst>
      <p:ext uri="{BB962C8B-B14F-4D97-AF65-F5344CB8AC3E}">
        <p14:creationId xmlns:p14="http://schemas.microsoft.com/office/powerpoint/2010/main" val="39645944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Thus</a:t>
            </a:r>
            <a:r>
              <a:rPr lang="zh-CN" altLang="en-US" dirty="0"/>
              <a:t> </a:t>
            </a:r>
            <a:r>
              <a:rPr lang="en-US" altLang="zh-CN" dirty="0"/>
              <a:t>we</a:t>
            </a:r>
            <a:r>
              <a:rPr lang="zh-CN" altLang="en-US" dirty="0"/>
              <a:t> </a:t>
            </a:r>
            <a:r>
              <a:rPr lang="en-US" altLang="zh-CN" dirty="0"/>
              <a:t>need</a:t>
            </a:r>
            <a:r>
              <a:rPr lang="zh-CN" altLang="en-US" dirty="0"/>
              <a:t> </a:t>
            </a:r>
            <a:r>
              <a:rPr lang="en-US" altLang="zh-CN" dirty="0"/>
              <a:t>an</a:t>
            </a:r>
            <a:r>
              <a:rPr lang="zh-CN" altLang="en-US" dirty="0"/>
              <a:t> </a:t>
            </a:r>
            <a:r>
              <a:rPr lang="en-US" altLang="zh-CN" dirty="0"/>
              <a:t>anonymous</a:t>
            </a:r>
            <a:r>
              <a:rPr lang="zh-CN" altLang="en-US" dirty="0"/>
              <a:t> </a:t>
            </a:r>
            <a:r>
              <a:rPr lang="en-US" altLang="zh-CN" dirty="0"/>
              <a:t>broadcast</a:t>
            </a:r>
            <a:r>
              <a:rPr lang="zh-CN" altLang="en-US" dirty="0"/>
              <a:t> </a:t>
            </a:r>
            <a:r>
              <a:rPr lang="en-US" altLang="zh-CN" dirty="0"/>
              <a:t>channel</a:t>
            </a:r>
            <a:r>
              <a:rPr lang="zh-CN" altLang="en-US" dirty="0"/>
              <a:t> </a:t>
            </a:r>
            <a:r>
              <a:rPr lang="en-US" altLang="zh-CN" dirty="0"/>
              <a:t>that</a:t>
            </a:r>
            <a:r>
              <a:rPr lang="zh-CN" altLang="en-US" dirty="0"/>
              <a:t> </a:t>
            </a:r>
            <a:r>
              <a:rPr lang="en-US" altLang="zh-CN" dirty="0"/>
              <a:t>hides</a:t>
            </a:r>
            <a:r>
              <a:rPr lang="zh-CN" altLang="en-US" dirty="0"/>
              <a:t> </a:t>
            </a:r>
            <a:r>
              <a:rPr lang="en-US" altLang="zh-CN" dirty="0"/>
              <a:t>the</a:t>
            </a:r>
            <a:r>
              <a:rPr lang="zh-CN" altLang="en-US" dirty="0"/>
              <a:t> </a:t>
            </a:r>
            <a:r>
              <a:rPr lang="en-US" altLang="zh-CN" dirty="0"/>
              <a:t>identity</a:t>
            </a:r>
            <a:r>
              <a:rPr lang="zh-CN" altLang="en-US" dirty="0"/>
              <a:t> </a:t>
            </a:r>
            <a:r>
              <a:rPr lang="en-US" altLang="zh-CN" dirty="0"/>
              <a:t>of</a:t>
            </a:r>
            <a:r>
              <a:rPr lang="zh-CN" altLang="en-US" dirty="0"/>
              <a:t> </a:t>
            </a:r>
            <a:r>
              <a:rPr lang="en-US" altLang="zh-CN" dirty="0"/>
              <a:t>the</a:t>
            </a:r>
            <a:r>
              <a:rPr lang="zh-CN" altLang="en-US" dirty="0"/>
              <a:t> </a:t>
            </a:r>
            <a:r>
              <a:rPr lang="en-US" altLang="zh-CN" dirty="0"/>
              <a:t>sender</a:t>
            </a:r>
            <a:r>
              <a:rPr lang="zh-CN" altLang="en-US" dirty="0"/>
              <a:t> </a:t>
            </a:r>
            <a:r>
              <a:rPr lang="en-US" altLang="zh-CN" dirty="0"/>
              <a:t>of</a:t>
            </a:r>
            <a:r>
              <a:rPr lang="zh-CN" altLang="en-US" dirty="0"/>
              <a:t> </a:t>
            </a:r>
            <a:r>
              <a:rPr lang="en-US" altLang="zh-CN" dirty="0"/>
              <a:t>each</a:t>
            </a:r>
            <a:r>
              <a:rPr lang="zh-CN" altLang="en-US" dirty="0"/>
              <a:t> </a:t>
            </a:r>
            <a:r>
              <a:rPr lang="en-US" altLang="zh-CN" dirty="0"/>
              <a:t>message,</a:t>
            </a:r>
            <a:r>
              <a:rPr lang="zh-CN" altLang="en-US" dirty="0"/>
              <a:t> </a:t>
            </a:r>
            <a:r>
              <a:rPr lang="en-US" altLang="zh-CN" dirty="0"/>
              <a:t>and</a:t>
            </a:r>
            <a:r>
              <a:rPr lang="zh-CN" altLang="en-US" dirty="0"/>
              <a:t> </a:t>
            </a:r>
            <a:r>
              <a:rPr lang="en-US" altLang="zh-CN" dirty="0"/>
              <a:t>thus</a:t>
            </a:r>
            <a:r>
              <a:rPr lang="zh-CN" altLang="en-US" dirty="0"/>
              <a:t> </a:t>
            </a:r>
            <a:r>
              <a:rPr lang="en-US" altLang="zh-CN" dirty="0"/>
              <a:t>hide</a:t>
            </a:r>
            <a:r>
              <a:rPr lang="zh-CN" altLang="en-US" dirty="0"/>
              <a:t> </a:t>
            </a:r>
            <a:r>
              <a:rPr lang="en-US" altLang="zh-CN" dirty="0"/>
              <a:t>the</a:t>
            </a:r>
            <a:r>
              <a:rPr lang="zh-CN" altLang="en-US" dirty="0"/>
              <a:t> </a:t>
            </a:r>
            <a:r>
              <a:rPr lang="en-US" altLang="zh-CN" dirty="0"/>
              <a:t>mapping</a:t>
            </a:r>
            <a:r>
              <a:rPr lang="zh-CN" altLang="en-US" dirty="0"/>
              <a:t> </a:t>
            </a:r>
            <a:r>
              <a:rPr lang="en-US" altLang="zh-CN" dirty="0"/>
              <a:t>between</a:t>
            </a:r>
            <a:r>
              <a:rPr lang="zh-CN" altLang="en-US" dirty="0"/>
              <a:t> </a:t>
            </a:r>
            <a:r>
              <a:rPr lang="en-US" altLang="zh-CN" dirty="0"/>
              <a:t>real</a:t>
            </a:r>
            <a:r>
              <a:rPr lang="zh-CN" altLang="en-US" dirty="0"/>
              <a:t> </a:t>
            </a:r>
            <a:r>
              <a:rPr lang="en-US" altLang="zh-CN" dirty="0"/>
              <a:t>identity</a:t>
            </a:r>
            <a:r>
              <a:rPr lang="zh-CN" altLang="en-US" dirty="0"/>
              <a:t> </a:t>
            </a:r>
            <a:r>
              <a:rPr lang="en-US" altLang="zh-CN" dirty="0"/>
              <a:t>and</a:t>
            </a:r>
            <a:r>
              <a:rPr lang="zh-CN" altLang="en-US" dirty="0"/>
              <a:t> </a:t>
            </a:r>
            <a:r>
              <a:rPr lang="en-US" altLang="zh-CN" dirty="0"/>
              <a:t>virtual</a:t>
            </a:r>
            <a:r>
              <a:rPr lang="zh-CN" altLang="en-US" dirty="0"/>
              <a:t> </a:t>
            </a:r>
            <a:r>
              <a:rPr lang="en-US" altLang="zh-CN" dirty="0"/>
              <a:t>ID</a:t>
            </a:r>
            <a:r>
              <a:rPr lang="zh-CN" altLang="en-US" dirty="0"/>
              <a:t> </a:t>
            </a:r>
            <a:r>
              <a:rPr lang="en-US" altLang="zh-CN" dirty="0"/>
              <a:t>of</a:t>
            </a:r>
            <a:r>
              <a:rPr lang="zh-CN" altLang="en-US" dirty="0"/>
              <a:t> </a:t>
            </a:r>
            <a:r>
              <a:rPr lang="en-US" altLang="zh-CN" dirty="0"/>
              <a:t>honest</a:t>
            </a:r>
            <a:r>
              <a:rPr lang="zh-CN" altLang="en-US" dirty="0"/>
              <a:t> </a:t>
            </a:r>
            <a:r>
              <a:rPr lang="en-US" altLang="zh-CN" dirty="0"/>
              <a:t>players.</a:t>
            </a:r>
            <a:endParaRPr lang="en-US" dirty="0"/>
          </a:p>
          <a:p>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48</a:t>
            </a:fld>
            <a:endParaRPr lang="en-US"/>
          </a:p>
        </p:txBody>
      </p:sp>
    </p:spTree>
    <p:extLst>
      <p:ext uri="{BB962C8B-B14F-4D97-AF65-F5344CB8AC3E}">
        <p14:creationId xmlns:p14="http://schemas.microsoft.com/office/powerpoint/2010/main" val="16312123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Now</a:t>
            </a:r>
            <a:r>
              <a:rPr lang="zh-CN" altLang="en-US" dirty="0"/>
              <a:t> </a:t>
            </a:r>
            <a:r>
              <a:rPr lang="en-US" altLang="zh-CN" dirty="0"/>
              <a:t>with</a:t>
            </a:r>
            <a:r>
              <a:rPr lang="zh-CN" altLang="en-US" dirty="0"/>
              <a:t> </a:t>
            </a:r>
            <a:r>
              <a:rPr lang="en-US" altLang="zh-CN" dirty="0"/>
              <a:t>this</a:t>
            </a:r>
            <a:r>
              <a:rPr lang="zh-CN" altLang="en-US" dirty="0"/>
              <a:t> </a:t>
            </a:r>
            <a:r>
              <a:rPr lang="en-US" altLang="zh-CN" dirty="0"/>
              <a:t>anonymous</a:t>
            </a:r>
            <a:r>
              <a:rPr lang="zh-CN" altLang="en-US" dirty="0"/>
              <a:t> </a:t>
            </a:r>
            <a:r>
              <a:rPr lang="en-US" altLang="zh-CN" dirty="0"/>
              <a:t>broadcast</a:t>
            </a:r>
            <a:r>
              <a:rPr lang="zh-CN" altLang="en-US" dirty="0"/>
              <a:t> </a:t>
            </a:r>
            <a:r>
              <a:rPr lang="en-US" altLang="zh-CN" dirty="0"/>
              <a:t>channel,</a:t>
            </a:r>
            <a:r>
              <a:rPr lang="zh-CN" altLang="en-US" dirty="0"/>
              <a:t> </a:t>
            </a:r>
            <a:r>
              <a:rPr lang="en-US" altLang="zh-CN" dirty="0"/>
              <a:t>it</a:t>
            </a:r>
            <a:r>
              <a:rPr lang="zh-CN" altLang="en-US" dirty="0"/>
              <a:t> </a:t>
            </a:r>
            <a:r>
              <a:rPr lang="en-US" altLang="zh-CN" dirty="0"/>
              <a:t>is</a:t>
            </a:r>
            <a:r>
              <a:rPr lang="zh-CN" altLang="en-US" dirty="0"/>
              <a:t> </a:t>
            </a:r>
            <a:r>
              <a:rPr lang="en-US" altLang="zh-CN" dirty="0"/>
              <a:t>really</a:t>
            </a:r>
            <a:r>
              <a:rPr lang="zh-CN" altLang="en-US" dirty="0"/>
              <a:t> </a:t>
            </a:r>
            <a:r>
              <a:rPr lang="en-US" altLang="zh-CN" dirty="0"/>
              <a:t>true</a:t>
            </a:r>
            <a:r>
              <a:rPr lang="zh-CN" altLang="en-US" dirty="0"/>
              <a:t> </a:t>
            </a:r>
            <a:r>
              <a:rPr lang="en-US" altLang="zh-CN" dirty="0"/>
              <a:t>that</a:t>
            </a:r>
            <a:r>
              <a:rPr lang="zh-CN" altLang="en-US" dirty="0"/>
              <a:t> </a:t>
            </a:r>
            <a:r>
              <a:rPr lang="en-US" altLang="zh-CN" dirty="0"/>
              <a:t>the</a:t>
            </a:r>
            <a:r>
              <a:rPr lang="zh-CN" altLang="en-US" dirty="0"/>
              <a:t> </a:t>
            </a:r>
            <a:r>
              <a:rPr lang="en-US" altLang="zh-CN" dirty="0"/>
              <a:t>coalition</a:t>
            </a:r>
            <a:r>
              <a:rPr lang="zh-CN" altLang="en-US" dirty="0"/>
              <a:t> </a:t>
            </a:r>
            <a:r>
              <a:rPr lang="en-US" altLang="zh-CN" dirty="0"/>
              <a:t>doesn’t</a:t>
            </a:r>
            <a:r>
              <a:rPr lang="zh-CN" altLang="en-US" dirty="0"/>
              <a:t> </a:t>
            </a:r>
            <a:r>
              <a:rPr lang="en-US" altLang="zh-CN" dirty="0"/>
              <a:t>know</a:t>
            </a:r>
            <a:r>
              <a:rPr lang="zh-CN" altLang="en-US" dirty="0"/>
              <a:t> </a:t>
            </a:r>
            <a:r>
              <a:rPr lang="en-US" altLang="zh-CN" dirty="0"/>
              <a:t>who</a:t>
            </a:r>
            <a:r>
              <a:rPr lang="zh-CN" altLang="en-US" dirty="0"/>
              <a:t> </a:t>
            </a:r>
            <a:r>
              <a:rPr lang="en-US" altLang="zh-CN" dirty="0"/>
              <a:t>to</a:t>
            </a:r>
            <a:r>
              <a:rPr lang="zh-CN" altLang="en-US" dirty="0"/>
              <a:t> </a:t>
            </a:r>
            <a:r>
              <a:rPr lang="en-US" altLang="zh-CN" dirty="0"/>
              <a:t>target</a:t>
            </a:r>
            <a:r>
              <a:rPr lang="zh-CN" altLang="en-US" dirty="0"/>
              <a:t> </a:t>
            </a:r>
            <a:r>
              <a:rPr lang="en-US" altLang="zh-CN" dirty="0"/>
              <a:t>and</a:t>
            </a:r>
            <a:r>
              <a:rPr lang="zh-CN" altLang="en-US" dirty="0"/>
              <a:t> </a:t>
            </a:r>
            <a:r>
              <a:rPr lang="en-US" altLang="zh-CN" dirty="0"/>
              <a:t>we</a:t>
            </a:r>
            <a:r>
              <a:rPr lang="zh-CN" altLang="en-US" dirty="0"/>
              <a:t> </a:t>
            </a:r>
            <a:r>
              <a:rPr lang="en-US" altLang="zh-CN" dirty="0"/>
              <a:t>can</a:t>
            </a:r>
            <a:r>
              <a:rPr lang="zh-CN" altLang="en-US" dirty="0"/>
              <a:t> </a:t>
            </a:r>
            <a:r>
              <a:rPr lang="en-US" altLang="zh-CN" dirty="0"/>
              <a:t>achieve</a:t>
            </a:r>
            <a:r>
              <a:rPr lang="zh-CN" altLang="en-US" dirty="0"/>
              <a:t> </a:t>
            </a:r>
            <a:r>
              <a:rPr lang="en-US" altLang="zh-CN" dirty="0"/>
              <a:t>game</a:t>
            </a:r>
            <a:r>
              <a:rPr lang="zh-CN" altLang="en-US" dirty="0"/>
              <a:t> </a:t>
            </a:r>
            <a:r>
              <a:rPr lang="en-US" altLang="zh-CN" dirty="0"/>
              <a:t>theoretic</a:t>
            </a:r>
            <a:r>
              <a:rPr lang="zh-CN" altLang="en-US" dirty="0"/>
              <a:t> </a:t>
            </a:r>
            <a:r>
              <a:rPr lang="en-US" altLang="zh-CN" dirty="0"/>
              <a:t>fairness.</a:t>
            </a:r>
          </a:p>
          <a:p>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49</a:t>
            </a:fld>
            <a:endParaRPr lang="en-US"/>
          </a:p>
        </p:txBody>
      </p:sp>
    </p:spTree>
    <p:extLst>
      <p:ext uri="{BB962C8B-B14F-4D97-AF65-F5344CB8AC3E}">
        <p14:creationId xmlns:p14="http://schemas.microsoft.com/office/powerpoint/2010/main" val="25334699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In</a:t>
            </a:r>
            <a:r>
              <a:rPr lang="zh-CN" altLang="en-US" dirty="0"/>
              <a:t> </a:t>
            </a:r>
            <a:r>
              <a:rPr lang="en-US" altLang="zh-CN" dirty="0"/>
              <a:t>the</a:t>
            </a:r>
            <a:r>
              <a:rPr lang="zh-CN" altLang="en-US" dirty="0"/>
              <a:t> </a:t>
            </a:r>
            <a:r>
              <a:rPr lang="en-US" altLang="zh-CN" dirty="0"/>
              <a:t>paper,</a:t>
            </a:r>
            <a:r>
              <a:rPr lang="zh-CN" altLang="en-US" dirty="0"/>
              <a:t> </a:t>
            </a:r>
            <a:r>
              <a:rPr lang="en-US" altLang="zh-CN" dirty="0"/>
              <a:t>we</a:t>
            </a:r>
            <a:r>
              <a:rPr lang="zh-CN" altLang="en-US" dirty="0"/>
              <a:t> </a:t>
            </a:r>
            <a:r>
              <a:rPr lang="en-US" altLang="zh-CN" dirty="0"/>
              <a:t>also</a:t>
            </a:r>
            <a:r>
              <a:rPr lang="zh-CN" altLang="en-US" dirty="0"/>
              <a:t> </a:t>
            </a:r>
            <a:r>
              <a:rPr lang="en-US" altLang="zh-CN" dirty="0"/>
              <a:t>give</a:t>
            </a:r>
            <a:r>
              <a:rPr lang="zh-CN" altLang="en-US" dirty="0"/>
              <a:t> </a:t>
            </a:r>
            <a:r>
              <a:rPr lang="en-US" altLang="zh-CN" dirty="0"/>
              <a:t>a</a:t>
            </a:r>
            <a:r>
              <a:rPr lang="zh-CN" altLang="en-US" dirty="0"/>
              <a:t> </a:t>
            </a:r>
            <a:r>
              <a:rPr lang="en-US" altLang="zh-CN" dirty="0"/>
              <a:t>fully</a:t>
            </a:r>
            <a:r>
              <a:rPr lang="zh-CN" altLang="en-US" dirty="0"/>
              <a:t> </a:t>
            </a:r>
            <a:r>
              <a:rPr lang="en-US" altLang="zh-CN" dirty="0"/>
              <a:t>parametrized</a:t>
            </a:r>
            <a:r>
              <a:rPr lang="zh-CN" altLang="en-US" dirty="0"/>
              <a:t> </a:t>
            </a:r>
            <a:r>
              <a:rPr lang="en-US" altLang="zh-CN" dirty="0"/>
              <a:t>fair</a:t>
            </a:r>
            <a:r>
              <a:rPr lang="zh-CN" altLang="en-US" dirty="0"/>
              <a:t> </a:t>
            </a:r>
            <a:r>
              <a:rPr lang="en-US" altLang="zh-CN" dirty="0"/>
              <a:t>committee</a:t>
            </a:r>
            <a:r>
              <a:rPr lang="zh-CN" altLang="en-US" dirty="0"/>
              <a:t> </a:t>
            </a:r>
            <a:r>
              <a:rPr lang="en-US" altLang="zh-CN" dirty="0"/>
              <a:t>election</a:t>
            </a:r>
            <a:r>
              <a:rPr lang="zh-CN" altLang="en-US" dirty="0"/>
              <a:t> </a:t>
            </a:r>
            <a:r>
              <a:rPr lang="en-US" altLang="zh-CN" dirty="0"/>
              <a:t>for</a:t>
            </a:r>
            <a:r>
              <a:rPr lang="zh-CN" altLang="en-US" dirty="0"/>
              <a:t> </a:t>
            </a:r>
            <a:r>
              <a:rPr lang="en-US" altLang="zh-CN" dirty="0"/>
              <a:t>arbitrary</a:t>
            </a:r>
            <a:r>
              <a:rPr lang="zh-CN" altLang="en-US" dirty="0"/>
              <a:t> </a:t>
            </a:r>
            <a:r>
              <a:rPr lang="en-US" altLang="zh-CN" dirty="0"/>
              <a:t>sized</a:t>
            </a:r>
            <a:r>
              <a:rPr lang="zh-CN" altLang="en-US" dirty="0"/>
              <a:t> </a:t>
            </a:r>
            <a:r>
              <a:rPr lang="en-US" altLang="zh-CN" dirty="0"/>
              <a:t>committee.</a:t>
            </a:r>
            <a:endParaRPr lang="en-US" dirty="0"/>
          </a:p>
        </p:txBody>
      </p:sp>
      <p:sp>
        <p:nvSpPr>
          <p:cNvPr id="4" name="Slide Number Placeholder 3"/>
          <p:cNvSpPr>
            <a:spLocks noGrp="1"/>
          </p:cNvSpPr>
          <p:nvPr>
            <p:ph type="sldNum" sz="quarter" idx="5"/>
          </p:nvPr>
        </p:nvSpPr>
        <p:spPr/>
        <p:txBody>
          <a:bodyPr/>
          <a:lstStyle/>
          <a:p>
            <a:fld id="{73A4F0A2-54B9-A949-9683-2B45FAC05789}" type="slidenum">
              <a:rPr lang="en-US" smtClean="0"/>
              <a:t>50</a:t>
            </a:fld>
            <a:endParaRPr lang="en-US"/>
          </a:p>
        </p:txBody>
      </p:sp>
    </p:spTree>
    <p:extLst>
      <p:ext uri="{BB962C8B-B14F-4D97-AF65-F5344CB8AC3E}">
        <p14:creationId xmlns:p14="http://schemas.microsoft.com/office/powerpoint/2010/main" val="15410691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altLang="zh-CN" dirty="0"/>
              <a:t>Our</a:t>
            </a:r>
            <a:r>
              <a:rPr lang="zh-CN" altLang="en-US" dirty="0"/>
              <a:t> </a:t>
            </a:r>
            <a:r>
              <a:rPr lang="en-US" altLang="zh-CN" dirty="0"/>
              <a:t>work</a:t>
            </a:r>
            <a:r>
              <a:rPr lang="zh-CN" altLang="en-US" dirty="0"/>
              <a:t> </a:t>
            </a:r>
            <a:r>
              <a:rPr lang="en-US" altLang="zh-CN" dirty="0"/>
              <a:t>does</a:t>
            </a:r>
            <a:r>
              <a:rPr lang="zh-CN" altLang="en-US" dirty="0"/>
              <a:t> </a:t>
            </a:r>
            <a:r>
              <a:rPr lang="en-US" altLang="zh-CN" dirty="0"/>
              <a:t>not</a:t>
            </a:r>
            <a:r>
              <a:rPr lang="zh-CN" altLang="en-US" dirty="0"/>
              <a:t> </a:t>
            </a:r>
            <a:r>
              <a:rPr lang="en-US" altLang="zh-CN" dirty="0"/>
              <a:t>satisfy</a:t>
            </a:r>
            <a:r>
              <a:rPr lang="zh-CN" altLang="en-US" dirty="0"/>
              <a:t> </a:t>
            </a:r>
            <a:r>
              <a:rPr lang="en-US" altLang="zh-CN" dirty="0"/>
              <a:t>the</a:t>
            </a:r>
            <a:r>
              <a:rPr lang="zh-CN" altLang="en-US" dirty="0"/>
              <a:t> </a:t>
            </a:r>
            <a:r>
              <a:rPr lang="en-US" altLang="zh-CN" dirty="0"/>
              <a:t>strong</a:t>
            </a:r>
            <a:r>
              <a:rPr lang="zh-CN" altLang="en-US" dirty="0"/>
              <a:t> </a:t>
            </a:r>
            <a:r>
              <a:rPr lang="en-US" altLang="zh-CN" dirty="0"/>
              <a:t>sequential</a:t>
            </a:r>
            <a:r>
              <a:rPr lang="zh-CN" altLang="en-US" dirty="0"/>
              <a:t> </a:t>
            </a:r>
            <a:r>
              <a:rPr lang="en-US" altLang="zh-CN" dirty="0"/>
              <a:t>notion</a:t>
            </a:r>
            <a:r>
              <a:rPr lang="zh-CN" altLang="en-US" dirty="0"/>
              <a:t> </a:t>
            </a:r>
            <a:r>
              <a:rPr lang="en-US" altLang="zh-CN" dirty="0"/>
              <a:t>of</a:t>
            </a:r>
            <a:r>
              <a:rPr lang="zh-CN" altLang="en-US" dirty="0"/>
              <a:t> </a:t>
            </a:r>
            <a:r>
              <a:rPr lang="en-US" altLang="zh-CN" dirty="0"/>
              <a:t>fairness</a:t>
            </a:r>
            <a:r>
              <a:rPr lang="zh-CN" altLang="en-US" dirty="0"/>
              <a:t> </a:t>
            </a:r>
            <a:r>
              <a:rPr lang="en-US" altLang="zh-CN" dirty="0"/>
              <a:t>as</a:t>
            </a:r>
            <a:r>
              <a:rPr lang="zh-CN" altLang="en-US" dirty="0"/>
              <a:t> </a:t>
            </a:r>
            <a:r>
              <a:rPr lang="en-US" altLang="zh-CN" dirty="0"/>
              <a:t>achieved</a:t>
            </a:r>
            <a:r>
              <a:rPr lang="zh-CN" altLang="en-US" dirty="0"/>
              <a:t> </a:t>
            </a:r>
            <a:r>
              <a:rPr lang="en-US" altLang="zh-CN" dirty="0"/>
              <a:t>whereas</a:t>
            </a:r>
            <a:r>
              <a:rPr lang="zh-CN" altLang="en-US" dirty="0"/>
              <a:t> </a:t>
            </a:r>
            <a:r>
              <a:rPr lang="en-US" altLang="zh-CN" dirty="0"/>
              <a:t>the</a:t>
            </a:r>
            <a:r>
              <a:rPr lang="zh-CN" altLang="en-US" dirty="0"/>
              <a:t> </a:t>
            </a:r>
            <a:r>
              <a:rPr lang="en-US" altLang="zh-CN" dirty="0"/>
              <a:t>leader</a:t>
            </a:r>
            <a:r>
              <a:rPr lang="zh-CN" altLang="en-US" dirty="0"/>
              <a:t> </a:t>
            </a:r>
            <a:r>
              <a:rPr lang="en-US" altLang="zh-CN" dirty="0"/>
              <a:t>election</a:t>
            </a:r>
            <a:r>
              <a:rPr lang="zh-CN" altLang="en-US" dirty="0"/>
              <a:t> </a:t>
            </a:r>
            <a:r>
              <a:rPr lang="en-US" altLang="zh-CN" dirty="0"/>
              <a:t>in</a:t>
            </a:r>
            <a:r>
              <a:rPr lang="zh-CN" altLang="en-US" dirty="0"/>
              <a:t> </a:t>
            </a:r>
            <a:r>
              <a:rPr lang="en-US" altLang="zh-CN" dirty="0"/>
              <a:t>CCWS21</a:t>
            </a:r>
            <a:r>
              <a:rPr lang="zh-CN" altLang="en-US" dirty="0"/>
              <a:t> </a:t>
            </a:r>
            <a:r>
              <a:rPr lang="en-US" altLang="zh-CN" dirty="0"/>
              <a:t>satisfies</a:t>
            </a:r>
            <a:r>
              <a:rPr lang="zh-CN" altLang="en-US" dirty="0"/>
              <a:t> </a:t>
            </a:r>
            <a:r>
              <a:rPr lang="en-US" altLang="zh-CN" dirty="0"/>
              <a:t>this</a:t>
            </a:r>
            <a:r>
              <a:rPr lang="zh-CN" altLang="en-US" dirty="0"/>
              <a:t> </a:t>
            </a:r>
            <a:r>
              <a:rPr lang="en-US" altLang="zh-CN" dirty="0"/>
              <a:t>stronger</a:t>
            </a:r>
            <a:r>
              <a:rPr lang="zh-CN" altLang="en-US" dirty="0"/>
              <a:t> </a:t>
            </a:r>
            <a:r>
              <a:rPr lang="en-US" altLang="zh-CN" dirty="0"/>
              <a:t>notion.</a:t>
            </a:r>
            <a:r>
              <a:rPr lang="zh-CN" altLang="en-US" dirty="0"/>
              <a:t> </a:t>
            </a:r>
            <a:r>
              <a:rPr lang="en-US" altLang="zh-CN" dirty="0"/>
              <a:t>It</a:t>
            </a:r>
            <a:r>
              <a:rPr lang="zh-CN" altLang="en-US" dirty="0"/>
              <a:t> </a:t>
            </a:r>
            <a:r>
              <a:rPr lang="en-US" altLang="zh-CN" dirty="0"/>
              <a:t>requires</a:t>
            </a:r>
            <a:r>
              <a:rPr lang="zh-CN" altLang="en-US" dirty="0"/>
              <a:t> </a:t>
            </a:r>
            <a:r>
              <a:rPr lang="en-US" altLang="zh-CN" dirty="0"/>
              <a:t>that</a:t>
            </a:r>
            <a:r>
              <a:rPr lang="zh-CN" altLang="en-US" dirty="0"/>
              <a:t> </a:t>
            </a:r>
            <a:r>
              <a:rPr lang="en-US" altLang="zh-CN" dirty="0"/>
              <a:t>at</a:t>
            </a:r>
            <a:r>
              <a:rPr lang="zh-CN" altLang="en-US" dirty="0"/>
              <a:t> </a:t>
            </a:r>
            <a:r>
              <a:rPr lang="en-US" altLang="zh-CN" dirty="0"/>
              <a:t>any</a:t>
            </a:r>
            <a:r>
              <a:rPr lang="zh-CN" altLang="en-US" dirty="0"/>
              <a:t> </a:t>
            </a:r>
            <a:r>
              <a:rPr lang="en-US" altLang="zh-CN" dirty="0"/>
              <a:t>point</a:t>
            </a:r>
            <a:r>
              <a:rPr lang="zh-CN" altLang="en-US" dirty="0"/>
              <a:t> </a:t>
            </a:r>
            <a:r>
              <a:rPr lang="en-US" altLang="zh-CN" dirty="0"/>
              <a:t>in</a:t>
            </a:r>
            <a:r>
              <a:rPr lang="zh-CN" altLang="en-US" dirty="0"/>
              <a:t> </a:t>
            </a:r>
            <a:r>
              <a:rPr lang="en-US" altLang="zh-CN" dirty="0"/>
              <a:t>the</a:t>
            </a:r>
            <a:r>
              <a:rPr lang="zh-CN" altLang="en-US" dirty="0"/>
              <a:t> </a:t>
            </a:r>
            <a:r>
              <a:rPr lang="en-US" altLang="zh-CN" dirty="0"/>
              <a:t>protocol,</a:t>
            </a:r>
            <a:r>
              <a:rPr lang="zh-CN" altLang="en-US" dirty="0"/>
              <a:t> </a:t>
            </a:r>
            <a:r>
              <a:rPr lang="en-US" altLang="zh-CN" dirty="0"/>
              <a:t>given</a:t>
            </a:r>
            <a:r>
              <a:rPr lang="zh-CN" altLang="en-US" dirty="0"/>
              <a:t> </a:t>
            </a:r>
            <a:r>
              <a:rPr lang="en-US" altLang="zh-CN" dirty="0"/>
              <a:t>the</a:t>
            </a:r>
            <a:r>
              <a:rPr lang="zh-CN" altLang="en-US" dirty="0"/>
              <a:t> </a:t>
            </a:r>
            <a:r>
              <a:rPr lang="en-US" altLang="zh-CN" dirty="0"/>
              <a:t>current</a:t>
            </a:r>
            <a:r>
              <a:rPr lang="zh-CN" altLang="en-US" dirty="0"/>
              <a:t> </a:t>
            </a:r>
            <a:r>
              <a:rPr lang="en-US" altLang="zh-CN" dirty="0"/>
              <a:t>information,</a:t>
            </a:r>
            <a:r>
              <a:rPr lang="zh-CN" altLang="en-US" dirty="0"/>
              <a:t> </a:t>
            </a:r>
            <a:r>
              <a:rPr lang="en-US" altLang="zh-CN" dirty="0"/>
              <a:t>the</a:t>
            </a:r>
            <a:r>
              <a:rPr lang="zh-CN" altLang="en-US" dirty="0"/>
              <a:t> </a:t>
            </a:r>
            <a:r>
              <a:rPr lang="en-US" altLang="zh-CN" dirty="0"/>
              <a:t>coalition</a:t>
            </a:r>
            <a:r>
              <a:rPr lang="zh-CN" altLang="en-US" dirty="0"/>
              <a:t> </a:t>
            </a:r>
            <a:r>
              <a:rPr lang="en-US" altLang="zh-CN" dirty="0"/>
              <a:t>does</a:t>
            </a:r>
            <a:r>
              <a:rPr lang="zh-CN" altLang="en-US" dirty="0"/>
              <a:t> </a:t>
            </a:r>
            <a:r>
              <a:rPr lang="en-US" altLang="zh-CN" dirty="0"/>
              <a:t>not</a:t>
            </a:r>
            <a:r>
              <a:rPr lang="zh-CN" altLang="en-US" dirty="0"/>
              <a:t> </a:t>
            </a:r>
            <a:r>
              <a:rPr lang="en-US" altLang="zh-CN" dirty="0"/>
              <a:t>want</a:t>
            </a:r>
            <a:r>
              <a:rPr lang="zh-CN" altLang="en-US" dirty="0"/>
              <a:t> </a:t>
            </a:r>
            <a:r>
              <a:rPr lang="en-US" altLang="zh-CN" dirty="0"/>
              <a:t>to</a:t>
            </a:r>
            <a:r>
              <a:rPr lang="zh-CN" altLang="en-US" dirty="0"/>
              <a:t> </a:t>
            </a:r>
            <a:r>
              <a:rPr lang="en-US" altLang="zh-CN" dirty="0"/>
              <a:t>deviate.</a:t>
            </a:r>
            <a:endParaRPr lang="en-US" dirty="0"/>
          </a:p>
        </p:txBody>
      </p:sp>
      <p:sp>
        <p:nvSpPr>
          <p:cNvPr id="4" name="Slide Number Placeholder 3"/>
          <p:cNvSpPr>
            <a:spLocks noGrp="1"/>
          </p:cNvSpPr>
          <p:nvPr>
            <p:ph type="sldNum" sz="quarter" idx="5"/>
          </p:nvPr>
        </p:nvSpPr>
        <p:spPr/>
        <p:txBody>
          <a:bodyPr/>
          <a:lstStyle/>
          <a:p>
            <a:fld id="{715DE82A-0ACD-8444-AD40-BBD12700EFC1}" type="slidenum">
              <a:rPr lang="en-US" smtClean="0"/>
              <a:t>51</a:t>
            </a:fld>
            <a:endParaRPr lang="en-US"/>
          </a:p>
        </p:txBody>
      </p:sp>
    </p:spTree>
    <p:extLst>
      <p:ext uri="{BB962C8B-B14F-4D97-AF65-F5344CB8AC3E}">
        <p14:creationId xmlns:p14="http://schemas.microsoft.com/office/powerpoint/2010/main" val="2900374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766DB-44B3-3141-A2F0-4C1F5495E3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1D64514-8830-2041-AEDE-57A2205A91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D5E40B-CCD0-354E-A21D-DADA8A0688BE}"/>
              </a:ext>
            </a:extLst>
          </p:cNvPr>
          <p:cNvSpPr>
            <a:spLocks noGrp="1"/>
          </p:cNvSpPr>
          <p:nvPr>
            <p:ph type="dt" sz="half" idx="10"/>
          </p:nvPr>
        </p:nvSpPr>
        <p:spPr/>
        <p:txBody>
          <a:bodyPr/>
          <a:lstStyle/>
          <a:p>
            <a:fld id="{FE223DEC-ED21-E845-835B-09983C521656}" type="datetime1">
              <a:rPr lang="en-US" smtClean="0"/>
              <a:t>8/11/22</a:t>
            </a:fld>
            <a:endParaRPr lang="en-US"/>
          </a:p>
        </p:txBody>
      </p:sp>
      <p:sp>
        <p:nvSpPr>
          <p:cNvPr id="5" name="Footer Placeholder 4">
            <a:extLst>
              <a:ext uri="{FF2B5EF4-FFF2-40B4-BE49-F238E27FC236}">
                <a16:creationId xmlns:a16="http://schemas.microsoft.com/office/drawing/2014/main" id="{976E8A5C-FC91-EB45-ACBC-A553226FE3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9B57BE-16D5-2942-9CDF-F67B824E61FB}"/>
              </a:ext>
            </a:extLst>
          </p:cNvPr>
          <p:cNvSpPr>
            <a:spLocks noGrp="1"/>
          </p:cNvSpPr>
          <p:nvPr>
            <p:ph type="sldNum" sz="quarter" idx="12"/>
          </p:nvPr>
        </p:nvSpPr>
        <p:spPr/>
        <p:txBody>
          <a:bodyPr/>
          <a:lstStyle/>
          <a:p>
            <a:fld id="{2BEC81AC-12FD-494B-9CCE-78E18F2C88D2}" type="slidenum">
              <a:rPr lang="en-US" smtClean="0"/>
              <a:t>‹#›</a:t>
            </a:fld>
            <a:endParaRPr lang="en-US"/>
          </a:p>
        </p:txBody>
      </p:sp>
    </p:spTree>
    <p:extLst>
      <p:ext uri="{BB962C8B-B14F-4D97-AF65-F5344CB8AC3E}">
        <p14:creationId xmlns:p14="http://schemas.microsoft.com/office/powerpoint/2010/main" val="1403018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C4195-14F2-7047-9B54-34360B219E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B883E7-B68E-7543-9D52-1BF92A5FE07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050434-EED2-FD4E-A93B-0E17CDF3E052}"/>
              </a:ext>
            </a:extLst>
          </p:cNvPr>
          <p:cNvSpPr>
            <a:spLocks noGrp="1"/>
          </p:cNvSpPr>
          <p:nvPr>
            <p:ph type="dt" sz="half" idx="10"/>
          </p:nvPr>
        </p:nvSpPr>
        <p:spPr/>
        <p:txBody>
          <a:bodyPr/>
          <a:lstStyle/>
          <a:p>
            <a:fld id="{7D3718FC-7F4C-D648-B1B8-7DFD60F61486}" type="datetime1">
              <a:rPr lang="en-US" smtClean="0"/>
              <a:t>8/11/22</a:t>
            </a:fld>
            <a:endParaRPr lang="en-US"/>
          </a:p>
        </p:txBody>
      </p:sp>
      <p:sp>
        <p:nvSpPr>
          <p:cNvPr id="5" name="Footer Placeholder 4">
            <a:extLst>
              <a:ext uri="{FF2B5EF4-FFF2-40B4-BE49-F238E27FC236}">
                <a16:creationId xmlns:a16="http://schemas.microsoft.com/office/drawing/2014/main" id="{D4DCEC16-2841-D448-8D52-598D1B7C58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393428-27B4-8944-B2AD-AD75B835F333}"/>
              </a:ext>
            </a:extLst>
          </p:cNvPr>
          <p:cNvSpPr>
            <a:spLocks noGrp="1"/>
          </p:cNvSpPr>
          <p:nvPr>
            <p:ph type="sldNum" sz="quarter" idx="12"/>
          </p:nvPr>
        </p:nvSpPr>
        <p:spPr/>
        <p:txBody>
          <a:bodyPr/>
          <a:lstStyle/>
          <a:p>
            <a:fld id="{2BEC81AC-12FD-494B-9CCE-78E18F2C88D2}" type="slidenum">
              <a:rPr lang="en-US" smtClean="0"/>
              <a:t>‹#›</a:t>
            </a:fld>
            <a:endParaRPr lang="en-US"/>
          </a:p>
        </p:txBody>
      </p:sp>
    </p:spTree>
    <p:extLst>
      <p:ext uri="{BB962C8B-B14F-4D97-AF65-F5344CB8AC3E}">
        <p14:creationId xmlns:p14="http://schemas.microsoft.com/office/powerpoint/2010/main" val="3476835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A859A-9D36-4341-902F-71239C829B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78262F-1B0F-2842-B76E-C2C7DB2F53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7D62AB2-6611-9A46-8BEC-1468298CD39C}"/>
              </a:ext>
            </a:extLst>
          </p:cNvPr>
          <p:cNvSpPr>
            <a:spLocks noGrp="1"/>
          </p:cNvSpPr>
          <p:nvPr>
            <p:ph type="dt" sz="half" idx="10"/>
          </p:nvPr>
        </p:nvSpPr>
        <p:spPr/>
        <p:txBody>
          <a:bodyPr/>
          <a:lstStyle/>
          <a:p>
            <a:fld id="{F710BF6F-50A9-C645-A2B0-9C738EAE49B6}" type="datetime1">
              <a:rPr lang="en-US" smtClean="0"/>
              <a:t>8/11/22</a:t>
            </a:fld>
            <a:endParaRPr lang="en-US"/>
          </a:p>
        </p:txBody>
      </p:sp>
      <p:sp>
        <p:nvSpPr>
          <p:cNvPr id="5" name="Footer Placeholder 4">
            <a:extLst>
              <a:ext uri="{FF2B5EF4-FFF2-40B4-BE49-F238E27FC236}">
                <a16:creationId xmlns:a16="http://schemas.microsoft.com/office/drawing/2014/main" id="{51DE33B6-3B03-F94B-98F1-DBC5461F8C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664026-3D5F-6541-9673-B28372514BF8}"/>
              </a:ext>
            </a:extLst>
          </p:cNvPr>
          <p:cNvSpPr>
            <a:spLocks noGrp="1"/>
          </p:cNvSpPr>
          <p:nvPr>
            <p:ph type="sldNum" sz="quarter" idx="12"/>
          </p:nvPr>
        </p:nvSpPr>
        <p:spPr/>
        <p:txBody>
          <a:bodyPr/>
          <a:lstStyle/>
          <a:p>
            <a:fld id="{2BEC81AC-12FD-494B-9CCE-78E18F2C88D2}" type="slidenum">
              <a:rPr lang="en-US" smtClean="0"/>
              <a:t>‹#›</a:t>
            </a:fld>
            <a:endParaRPr lang="en-US"/>
          </a:p>
        </p:txBody>
      </p:sp>
    </p:spTree>
    <p:extLst>
      <p:ext uri="{BB962C8B-B14F-4D97-AF65-F5344CB8AC3E}">
        <p14:creationId xmlns:p14="http://schemas.microsoft.com/office/powerpoint/2010/main" val="3167814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0A3D0-ED6D-6149-A0A7-A595480B10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B85243-84A1-2C43-87D6-F05142BC7F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F46F5B4-694C-624D-A3F8-AAD5290662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2E8898-97F0-FB46-81E9-484444E75767}"/>
              </a:ext>
            </a:extLst>
          </p:cNvPr>
          <p:cNvSpPr>
            <a:spLocks noGrp="1"/>
          </p:cNvSpPr>
          <p:nvPr>
            <p:ph type="dt" sz="half" idx="10"/>
          </p:nvPr>
        </p:nvSpPr>
        <p:spPr/>
        <p:txBody>
          <a:bodyPr/>
          <a:lstStyle/>
          <a:p>
            <a:fld id="{20A9032E-BF45-9C44-99AD-396468E1FDDE}" type="datetime1">
              <a:rPr lang="en-US" smtClean="0"/>
              <a:t>8/11/22</a:t>
            </a:fld>
            <a:endParaRPr lang="en-US"/>
          </a:p>
        </p:txBody>
      </p:sp>
      <p:sp>
        <p:nvSpPr>
          <p:cNvPr id="6" name="Footer Placeholder 5">
            <a:extLst>
              <a:ext uri="{FF2B5EF4-FFF2-40B4-BE49-F238E27FC236}">
                <a16:creationId xmlns:a16="http://schemas.microsoft.com/office/drawing/2014/main" id="{48123EF8-5B70-C84A-8D9F-2FDD548408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322B52-220C-FB42-AD2E-2C2CD223FBF9}"/>
              </a:ext>
            </a:extLst>
          </p:cNvPr>
          <p:cNvSpPr>
            <a:spLocks noGrp="1"/>
          </p:cNvSpPr>
          <p:nvPr>
            <p:ph type="sldNum" sz="quarter" idx="12"/>
          </p:nvPr>
        </p:nvSpPr>
        <p:spPr/>
        <p:txBody>
          <a:bodyPr/>
          <a:lstStyle/>
          <a:p>
            <a:fld id="{2BEC81AC-12FD-494B-9CCE-78E18F2C88D2}" type="slidenum">
              <a:rPr lang="en-US" smtClean="0"/>
              <a:t>‹#›</a:t>
            </a:fld>
            <a:endParaRPr lang="en-US"/>
          </a:p>
        </p:txBody>
      </p:sp>
    </p:spTree>
    <p:extLst>
      <p:ext uri="{BB962C8B-B14F-4D97-AF65-F5344CB8AC3E}">
        <p14:creationId xmlns:p14="http://schemas.microsoft.com/office/powerpoint/2010/main" val="3705999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4792D-D3ED-9B4B-9452-51AE623DA20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2440967-6BAB-B642-9D41-8FE2ED560A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EAD00A-3BFA-1940-8901-55A458C2DE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E527B0E-B40A-324F-A534-6C27933B78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742034-7DE5-7E41-99CA-0D64FCA361D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FB8E37-48F5-3E4C-9C28-72DD4DE758AF}"/>
              </a:ext>
            </a:extLst>
          </p:cNvPr>
          <p:cNvSpPr>
            <a:spLocks noGrp="1"/>
          </p:cNvSpPr>
          <p:nvPr>
            <p:ph type="dt" sz="half" idx="10"/>
          </p:nvPr>
        </p:nvSpPr>
        <p:spPr/>
        <p:txBody>
          <a:bodyPr/>
          <a:lstStyle/>
          <a:p>
            <a:fld id="{F3CD1ED4-BD81-6F48-A1BA-23D5E8FDDB64}" type="datetime1">
              <a:rPr lang="en-US" smtClean="0"/>
              <a:t>8/11/22</a:t>
            </a:fld>
            <a:endParaRPr lang="en-US"/>
          </a:p>
        </p:txBody>
      </p:sp>
      <p:sp>
        <p:nvSpPr>
          <p:cNvPr id="8" name="Footer Placeholder 7">
            <a:extLst>
              <a:ext uri="{FF2B5EF4-FFF2-40B4-BE49-F238E27FC236}">
                <a16:creationId xmlns:a16="http://schemas.microsoft.com/office/drawing/2014/main" id="{945F3457-7063-DD44-88C4-4ED659AF3BC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C907EF2-3D8D-4A4A-969C-6790C531DF8F}"/>
              </a:ext>
            </a:extLst>
          </p:cNvPr>
          <p:cNvSpPr>
            <a:spLocks noGrp="1"/>
          </p:cNvSpPr>
          <p:nvPr>
            <p:ph type="sldNum" sz="quarter" idx="12"/>
          </p:nvPr>
        </p:nvSpPr>
        <p:spPr/>
        <p:txBody>
          <a:bodyPr/>
          <a:lstStyle/>
          <a:p>
            <a:fld id="{2BEC81AC-12FD-494B-9CCE-78E18F2C88D2}" type="slidenum">
              <a:rPr lang="en-US" smtClean="0"/>
              <a:t>‹#›</a:t>
            </a:fld>
            <a:endParaRPr lang="en-US"/>
          </a:p>
        </p:txBody>
      </p:sp>
    </p:spTree>
    <p:extLst>
      <p:ext uri="{BB962C8B-B14F-4D97-AF65-F5344CB8AC3E}">
        <p14:creationId xmlns:p14="http://schemas.microsoft.com/office/powerpoint/2010/main" val="2484567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28D04-2F47-214C-822F-0459554AC1A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96B7845-5C3E-EB4F-AF08-C5FFF14FA059}"/>
              </a:ext>
            </a:extLst>
          </p:cNvPr>
          <p:cNvSpPr>
            <a:spLocks noGrp="1"/>
          </p:cNvSpPr>
          <p:nvPr>
            <p:ph type="dt" sz="half" idx="10"/>
          </p:nvPr>
        </p:nvSpPr>
        <p:spPr/>
        <p:txBody>
          <a:bodyPr/>
          <a:lstStyle/>
          <a:p>
            <a:fld id="{50CC48B4-84CD-F543-AACB-65652BC6B484}" type="datetime1">
              <a:rPr lang="en-US" smtClean="0"/>
              <a:t>8/11/22</a:t>
            </a:fld>
            <a:endParaRPr lang="en-US"/>
          </a:p>
        </p:txBody>
      </p:sp>
      <p:sp>
        <p:nvSpPr>
          <p:cNvPr id="4" name="Footer Placeholder 3">
            <a:extLst>
              <a:ext uri="{FF2B5EF4-FFF2-40B4-BE49-F238E27FC236}">
                <a16:creationId xmlns:a16="http://schemas.microsoft.com/office/drawing/2014/main" id="{FD3F897D-B819-B645-B92C-D0E91C56B2C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F2FAAA0-2012-B446-98BA-88CA5195F0E5}"/>
              </a:ext>
            </a:extLst>
          </p:cNvPr>
          <p:cNvSpPr>
            <a:spLocks noGrp="1"/>
          </p:cNvSpPr>
          <p:nvPr>
            <p:ph type="sldNum" sz="quarter" idx="12"/>
          </p:nvPr>
        </p:nvSpPr>
        <p:spPr/>
        <p:txBody>
          <a:bodyPr/>
          <a:lstStyle/>
          <a:p>
            <a:fld id="{2BEC81AC-12FD-494B-9CCE-78E18F2C88D2}" type="slidenum">
              <a:rPr lang="en-US" smtClean="0"/>
              <a:t>‹#›</a:t>
            </a:fld>
            <a:endParaRPr lang="en-US"/>
          </a:p>
        </p:txBody>
      </p:sp>
    </p:spTree>
    <p:extLst>
      <p:ext uri="{BB962C8B-B14F-4D97-AF65-F5344CB8AC3E}">
        <p14:creationId xmlns:p14="http://schemas.microsoft.com/office/powerpoint/2010/main" val="2975268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888676-12A7-7144-B7D5-17AFECFF5886}"/>
              </a:ext>
            </a:extLst>
          </p:cNvPr>
          <p:cNvSpPr>
            <a:spLocks noGrp="1"/>
          </p:cNvSpPr>
          <p:nvPr>
            <p:ph type="dt" sz="half" idx="10"/>
          </p:nvPr>
        </p:nvSpPr>
        <p:spPr/>
        <p:txBody>
          <a:bodyPr/>
          <a:lstStyle/>
          <a:p>
            <a:fld id="{1ADB6641-86FC-D044-82DB-24AF60A63596}" type="datetime1">
              <a:rPr lang="en-US" smtClean="0"/>
              <a:t>8/11/22</a:t>
            </a:fld>
            <a:endParaRPr lang="en-US"/>
          </a:p>
        </p:txBody>
      </p:sp>
      <p:sp>
        <p:nvSpPr>
          <p:cNvPr id="3" name="Footer Placeholder 2">
            <a:extLst>
              <a:ext uri="{FF2B5EF4-FFF2-40B4-BE49-F238E27FC236}">
                <a16:creationId xmlns:a16="http://schemas.microsoft.com/office/drawing/2014/main" id="{DEBEE471-D779-A349-B660-9404D7EBE10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287EDE3-CE92-4F46-ABA0-44126535739B}"/>
              </a:ext>
            </a:extLst>
          </p:cNvPr>
          <p:cNvSpPr>
            <a:spLocks noGrp="1"/>
          </p:cNvSpPr>
          <p:nvPr>
            <p:ph type="sldNum" sz="quarter" idx="12"/>
          </p:nvPr>
        </p:nvSpPr>
        <p:spPr/>
        <p:txBody>
          <a:bodyPr/>
          <a:lstStyle/>
          <a:p>
            <a:fld id="{2BEC81AC-12FD-494B-9CCE-78E18F2C88D2}" type="slidenum">
              <a:rPr lang="en-US" smtClean="0"/>
              <a:t>‹#›</a:t>
            </a:fld>
            <a:endParaRPr lang="en-US"/>
          </a:p>
        </p:txBody>
      </p:sp>
    </p:spTree>
    <p:extLst>
      <p:ext uri="{BB962C8B-B14F-4D97-AF65-F5344CB8AC3E}">
        <p14:creationId xmlns:p14="http://schemas.microsoft.com/office/powerpoint/2010/main" val="3505685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F07A3-626F-5F4F-B49A-E734AE1705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1BEC4B-7033-4844-AEE5-3B3DEEBC29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6AFB9C0-BE88-8B4B-A25D-EBD38D1B1B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ACED73-F5D9-EA45-B291-FEC524B35286}"/>
              </a:ext>
            </a:extLst>
          </p:cNvPr>
          <p:cNvSpPr>
            <a:spLocks noGrp="1"/>
          </p:cNvSpPr>
          <p:nvPr>
            <p:ph type="dt" sz="half" idx="10"/>
          </p:nvPr>
        </p:nvSpPr>
        <p:spPr/>
        <p:txBody>
          <a:bodyPr/>
          <a:lstStyle/>
          <a:p>
            <a:fld id="{6741EBC3-B7CE-0C4C-807B-DF7C4F3D1E8E}" type="datetime1">
              <a:rPr lang="en-US" smtClean="0"/>
              <a:t>8/11/22</a:t>
            </a:fld>
            <a:endParaRPr lang="en-US"/>
          </a:p>
        </p:txBody>
      </p:sp>
      <p:sp>
        <p:nvSpPr>
          <p:cNvPr id="6" name="Footer Placeholder 5">
            <a:extLst>
              <a:ext uri="{FF2B5EF4-FFF2-40B4-BE49-F238E27FC236}">
                <a16:creationId xmlns:a16="http://schemas.microsoft.com/office/drawing/2014/main" id="{4EAE0A89-DCFD-A948-B5AF-4A652DB8E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53719E-EB8C-E64E-8185-C6B0DB480418}"/>
              </a:ext>
            </a:extLst>
          </p:cNvPr>
          <p:cNvSpPr>
            <a:spLocks noGrp="1"/>
          </p:cNvSpPr>
          <p:nvPr>
            <p:ph type="sldNum" sz="quarter" idx="12"/>
          </p:nvPr>
        </p:nvSpPr>
        <p:spPr/>
        <p:txBody>
          <a:bodyPr/>
          <a:lstStyle/>
          <a:p>
            <a:fld id="{2BEC81AC-12FD-494B-9CCE-78E18F2C88D2}" type="slidenum">
              <a:rPr lang="en-US" smtClean="0"/>
              <a:t>‹#›</a:t>
            </a:fld>
            <a:endParaRPr lang="en-US"/>
          </a:p>
        </p:txBody>
      </p:sp>
    </p:spTree>
    <p:extLst>
      <p:ext uri="{BB962C8B-B14F-4D97-AF65-F5344CB8AC3E}">
        <p14:creationId xmlns:p14="http://schemas.microsoft.com/office/powerpoint/2010/main" val="3831427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942B6-0429-4842-B83C-F3BE39B427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9B80E05-E7EC-C943-9271-3AEE864E61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0262771-B552-7B4A-BB20-8562C1CBE9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563755-E8DD-FA4C-A488-3110194B4A7C}"/>
              </a:ext>
            </a:extLst>
          </p:cNvPr>
          <p:cNvSpPr>
            <a:spLocks noGrp="1"/>
          </p:cNvSpPr>
          <p:nvPr>
            <p:ph type="dt" sz="half" idx="10"/>
          </p:nvPr>
        </p:nvSpPr>
        <p:spPr/>
        <p:txBody>
          <a:bodyPr/>
          <a:lstStyle/>
          <a:p>
            <a:fld id="{42D05CCF-D95D-2747-9C43-D8A17E78DF4F}" type="datetime1">
              <a:rPr lang="en-US" smtClean="0"/>
              <a:t>8/11/22</a:t>
            </a:fld>
            <a:endParaRPr lang="en-US"/>
          </a:p>
        </p:txBody>
      </p:sp>
      <p:sp>
        <p:nvSpPr>
          <p:cNvPr id="6" name="Footer Placeholder 5">
            <a:extLst>
              <a:ext uri="{FF2B5EF4-FFF2-40B4-BE49-F238E27FC236}">
                <a16:creationId xmlns:a16="http://schemas.microsoft.com/office/drawing/2014/main" id="{F5A24E36-B0A5-1B40-AB0E-A180CA5465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A33D6B-36B1-3441-B5D1-922ABC674D8C}"/>
              </a:ext>
            </a:extLst>
          </p:cNvPr>
          <p:cNvSpPr>
            <a:spLocks noGrp="1"/>
          </p:cNvSpPr>
          <p:nvPr>
            <p:ph type="sldNum" sz="quarter" idx="12"/>
          </p:nvPr>
        </p:nvSpPr>
        <p:spPr/>
        <p:txBody>
          <a:bodyPr/>
          <a:lstStyle/>
          <a:p>
            <a:fld id="{2BEC81AC-12FD-494B-9CCE-78E18F2C88D2}" type="slidenum">
              <a:rPr lang="en-US" smtClean="0"/>
              <a:t>‹#›</a:t>
            </a:fld>
            <a:endParaRPr lang="en-US"/>
          </a:p>
        </p:txBody>
      </p:sp>
    </p:spTree>
    <p:extLst>
      <p:ext uri="{BB962C8B-B14F-4D97-AF65-F5344CB8AC3E}">
        <p14:creationId xmlns:p14="http://schemas.microsoft.com/office/powerpoint/2010/main" val="3315186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F0D4C-CEDF-B74E-B0C7-B340373FB4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92C4E9-C291-4043-B831-645C113BF8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FDCE98-5C29-744F-A61C-C120B8C4C1E2}"/>
              </a:ext>
            </a:extLst>
          </p:cNvPr>
          <p:cNvSpPr>
            <a:spLocks noGrp="1"/>
          </p:cNvSpPr>
          <p:nvPr>
            <p:ph type="dt" sz="half" idx="10"/>
          </p:nvPr>
        </p:nvSpPr>
        <p:spPr/>
        <p:txBody>
          <a:bodyPr/>
          <a:lstStyle/>
          <a:p>
            <a:fld id="{49F88C1D-AB70-9E44-9BD5-F46DD6789BBE}" type="datetime1">
              <a:rPr lang="en-US" smtClean="0"/>
              <a:t>8/11/22</a:t>
            </a:fld>
            <a:endParaRPr lang="en-US"/>
          </a:p>
        </p:txBody>
      </p:sp>
      <p:sp>
        <p:nvSpPr>
          <p:cNvPr id="5" name="Footer Placeholder 4">
            <a:extLst>
              <a:ext uri="{FF2B5EF4-FFF2-40B4-BE49-F238E27FC236}">
                <a16:creationId xmlns:a16="http://schemas.microsoft.com/office/drawing/2014/main" id="{CB8D563F-2C71-0946-AD40-CE89A8C9BD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4187B1-AA1C-3E4A-A554-4C84BCD68600}"/>
              </a:ext>
            </a:extLst>
          </p:cNvPr>
          <p:cNvSpPr>
            <a:spLocks noGrp="1"/>
          </p:cNvSpPr>
          <p:nvPr>
            <p:ph type="sldNum" sz="quarter" idx="12"/>
          </p:nvPr>
        </p:nvSpPr>
        <p:spPr/>
        <p:txBody>
          <a:bodyPr/>
          <a:lstStyle/>
          <a:p>
            <a:fld id="{2BEC81AC-12FD-494B-9CCE-78E18F2C88D2}" type="slidenum">
              <a:rPr lang="en-US" smtClean="0"/>
              <a:t>‹#›</a:t>
            </a:fld>
            <a:endParaRPr lang="en-US"/>
          </a:p>
        </p:txBody>
      </p:sp>
    </p:spTree>
    <p:extLst>
      <p:ext uri="{BB962C8B-B14F-4D97-AF65-F5344CB8AC3E}">
        <p14:creationId xmlns:p14="http://schemas.microsoft.com/office/powerpoint/2010/main" val="1625480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EA4A92-0E60-1448-8418-AFF091C6010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631F20C-772E-E346-B8F3-10FBE2B77C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7D15D1-1359-E440-90F7-0E28BD7E6293}"/>
              </a:ext>
            </a:extLst>
          </p:cNvPr>
          <p:cNvSpPr>
            <a:spLocks noGrp="1"/>
          </p:cNvSpPr>
          <p:nvPr>
            <p:ph type="dt" sz="half" idx="10"/>
          </p:nvPr>
        </p:nvSpPr>
        <p:spPr/>
        <p:txBody>
          <a:bodyPr/>
          <a:lstStyle/>
          <a:p>
            <a:fld id="{82996118-D0DC-034F-99EA-A95C62696EB8}" type="datetime1">
              <a:rPr lang="en-US" smtClean="0"/>
              <a:t>8/11/22</a:t>
            </a:fld>
            <a:endParaRPr lang="en-US"/>
          </a:p>
        </p:txBody>
      </p:sp>
      <p:sp>
        <p:nvSpPr>
          <p:cNvPr id="5" name="Footer Placeholder 4">
            <a:extLst>
              <a:ext uri="{FF2B5EF4-FFF2-40B4-BE49-F238E27FC236}">
                <a16:creationId xmlns:a16="http://schemas.microsoft.com/office/drawing/2014/main" id="{19B257D3-2CD1-C049-9306-104F22FD42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9BFDA1-DFAA-5448-BB08-E443321ABB8A}"/>
              </a:ext>
            </a:extLst>
          </p:cNvPr>
          <p:cNvSpPr>
            <a:spLocks noGrp="1"/>
          </p:cNvSpPr>
          <p:nvPr>
            <p:ph type="sldNum" sz="quarter" idx="12"/>
          </p:nvPr>
        </p:nvSpPr>
        <p:spPr/>
        <p:txBody>
          <a:bodyPr/>
          <a:lstStyle/>
          <a:p>
            <a:fld id="{2BEC81AC-12FD-494B-9CCE-78E18F2C88D2}" type="slidenum">
              <a:rPr lang="en-US" smtClean="0"/>
              <a:t>‹#›</a:t>
            </a:fld>
            <a:endParaRPr lang="en-US"/>
          </a:p>
        </p:txBody>
      </p:sp>
    </p:spTree>
    <p:extLst>
      <p:ext uri="{BB962C8B-B14F-4D97-AF65-F5344CB8AC3E}">
        <p14:creationId xmlns:p14="http://schemas.microsoft.com/office/powerpoint/2010/main" val="2971445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D91550-224C-6247-A74C-49A014BDE9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AACAEC-75B4-BB41-B4C0-ABF55289E8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99B285-4357-E249-AF72-F6A5390809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565214-C87E-ED4E-A7B3-A8B5FD100E94}" type="datetime1">
              <a:rPr lang="en-US" smtClean="0"/>
              <a:t>8/11/22</a:t>
            </a:fld>
            <a:endParaRPr lang="en-US"/>
          </a:p>
        </p:txBody>
      </p:sp>
      <p:sp>
        <p:nvSpPr>
          <p:cNvPr id="5" name="Footer Placeholder 4">
            <a:extLst>
              <a:ext uri="{FF2B5EF4-FFF2-40B4-BE49-F238E27FC236}">
                <a16:creationId xmlns:a16="http://schemas.microsoft.com/office/drawing/2014/main" id="{881FD51D-D063-B145-B3C2-4B79FA4BB7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4ECD814-205B-3E48-A8B0-9759E3A162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EC81AC-12FD-494B-9CCE-78E18F2C88D2}" type="slidenum">
              <a:rPr lang="en-US" smtClean="0"/>
              <a:t>‹#›</a:t>
            </a:fld>
            <a:endParaRPr lang="en-US"/>
          </a:p>
        </p:txBody>
      </p:sp>
    </p:spTree>
    <p:extLst>
      <p:ext uri="{BB962C8B-B14F-4D97-AF65-F5344CB8AC3E}">
        <p14:creationId xmlns:p14="http://schemas.microsoft.com/office/powerpoint/2010/main" val="12966376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4.png"/><Relationship Id="rId7"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8" Type="http://schemas.openxmlformats.org/officeDocument/2006/relationships/image" Target="../media/image11.svg"/><Relationship Id="rId7" Type="http://schemas.openxmlformats.org/officeDocument/2006/relationships/image" Target="../media/image10.png"/><Relationship Id="rId12"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svg"/><Relationship Id="rId11" Type="http://schemas.openxmlformats.org/officeDocument/2006/relationships/image" Target="../media/image3.jpe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80.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14.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jpeg"/><Relationship Id="rId4" Type="http://schemas.microsoft.com/office/2007/relationships/hdphoto" Target="../media/hdphoto1.wdp"/><Relationship Id="rId9"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2.tiff"/><Relationship Id="rId3" Type="http://schemas.openxmlformats.org/officeDocument/2006/relationships/image" Target="../media/image17.jpeg"/><Relationship Id="rId7" Type="http://schemas.openxmlformats.org/officeDocument/2006/relationships/image" Target="../media/image21.tif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0.tiff"/><Relationship Id="rId5" Type="http://schemas.openxmlformats.org/officeDocument/2006/relationships/image" Target="../media/image19.tiff"/><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1.tiff"/><Relationship Id="rId3" Type="http://schemas.openxmlformats.org/officeDocument/2006/relationships/image" Target="../media/image24.jpeg"/><Relationship Id="rId7" Type="http://schemas.openxmlformats.org/officeDocument/2006/relationships/image" Target="../media/image22.tiff"/><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9.tiff"/><Relationship Id="rId5" Type="http://schemas.openxmlformats.org/officeDocument/2006/relationships/image" Target="../media/image20.tiff"/><Relationship Id="rId10" Type="http://schemas.openxmlformats.org/officeDocument/2006/relationships/image" Target="../media/image13.svg"/><Relationship Id="rId4" Type="http://schemas.openxmlformats.org/officeDocument/2006/relationships/image" Target="../media/image25.png"/><Relationship Id="rId9"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31.png"/><Relationship Id="rId7"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33.png"/><Relationship Id="rId4" Type="http://schemas.openxmlformats.org/officeDocument/2006/relationships/image" Target="../media/image32.svg"/></Relationships>
</file>

<file path=ppt/slides/_rels/slide1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4.png"/><Relationship Id="rId7" Type="http://schemas.microsoft.com/office/2007/relationships/hdphoto" Target="../media/hdphoto2.wdp"/><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39.png"/><Relationship Id="rId4" Type="http://schemas.openxmlformats.org/officeDocument/2006/relationships/image" Target="../media/image35.png"/><Relationship Id="rId9" Type="http://schemas.microsoft.com/office/2007/relationships/hdphoto" Target="../media/hdphoto3.wdp"/></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43.png"/><Relationship Id="rId4" Type="http://schemas.microsoft.com/office/2007/relationships/hdphoto" Target="../media/hdphoto4.wdp"/></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3.png"/><Relationship Id="rId4" Type="http://schemas.microsoft.com/office/2007/relationships/hdphoto" Target="../media/hdphoto4.wdp"/></Relationships>
</file>

<file path=ppt/slides/_rels/slide20.xml.rels><?xml version="1.0" encoding="UTF-8" standalone="yes"?>
<Relationships xmlns="http://schemas.openxmlformats.org/package/2006/relationships"><Relationship Id="rId8" Type="http://schemas.microsoft.com/office/2007/relationships/hdphoto" Target="../media/hdphoto7.wdp"/><Relationship Id="rId13" Type="http://schemas.openxmlformats.org/officeDocument/2006/relationships/image" Target="../media/image49.png"/><Relationship Id="rId18" Type="http://schemas.openxmlformats.org/officeDocument/2006/relationships/image" Target="../media/image51.png"/><Relationship Id="rId3" Type="http://schemas.openxmlformats.org/officeDocument/2006/relationships/image" Target="../media/image44.png"/><Relationship Id="rId21" Type="http://schemas.microsoft.com/office/2007/relationships/hdphoto" Target="../media/hdphoto11.wdp"/><Relationship Id="rId7" Type="http://schemas.openxmlformats.org/officeDocument/2006/relationships/image" Target="../media/image46.png"/><Relationship Id="rId12" Type="http://schemas.microsoft.com/office/2007/relationships/hdphoto" Target="../media/hdphoto9.wdp"/><Relationship Id="rId17" Type="http://schemas.openxmlformats.org/officeDocument/2006/relationships/image" Target="../media/image50.png"/><Relationship Id="rId2" Type="http://schemas.openxmlformats.org/officeDocument/2006/relationships/notesSlide" Target="../notesSlides/notesSlide20.xml"/><Relationship Id="rId16" Type="http://schemas.openxmlformats.org/officeDocument/2006/relationships/image" Target="../media/image490.png"/><Relationship Id="rId20" Type="http://schemas.microsoft.com/office/2007/relationships/hdphoto" Target="../media/hdphoto2.wdp"/><Relationship Id="rId1" Type="http://schemas.openxmlformats.org/officeDocument/2006/relationships/slideLayout" Target="../slideLayouts/slideLayout7.xml"/><Relationship Id="rId6" Type="http://schemas.microsoft.com/office/2007/relationships/hdphoto" Target="../media/hdphoto6.wdp"/><Relationship Id="rId11" Type="http://schemas.microsoft.com/office/2007/relationships/hdphoto" Target="../media/hdphoto8.wdp"/><Relationship Id="rId5" Type="http://schemas.openxmlformats.org/officeDocument/2006/relationships/image" Target="../media/image45.png"/><Relationship Id="rId23" Type="http://schemas.openxmlformats.org/officeDocument/2006/relationships/image" Target="../media/image21.tiff"/><Relationship Id="rId10" Type="http://schemas.openxmlformats.org/officeDocument/2006/relationships/image" Target="../media/image48.png"/><Relationship Id="rId19" Type="http://schemas.openxmlformats.org/officeDocument/2006/relationships/image" Target="../media/image37.png"/><Relationship Id="rId4" Type="http://schemas.microsoft.com/office/2007/relationships/hdphoto" Target="../media/hdphoto5.wdp"/><Relationship Id="rId9" Type="http://schemas.openxmlformats.org/officeDocument/2006/relationships/image" Target="../media/image47.png"/><Relationship Id="rId14" Type="http://schemas.microsoft.com/office/2007/relationships/hdphoto" Target="../media/hdphoto10.wdp"/><Relationship Id="rId22" Type="http://schemas.openxmlformats.org/officeDocument/2006/relationships/image" Target="../media/image52.png"/></Relationships>
</file>

<file path=ppt/slides/_rels/slide21.xml.rels><?xml version="1.0" encoding="UTF-8" standalone="yes"?>
<Relationships xmlns="http://schemas.openxmlformats.org/package/2006/relationships"><Relationship Id="rId8" Type="http://schemas.microsoft.com/office/2007/relationships/hdphoto" Target="../media/hdphoto14.wdp"/><Relationship Id="rId13" Type="http://schemas.microsoft.com/office/2007/relationships/hdphoto" Target="../media/hdphoto17.wdp"/><Relationship Id="rId18" Type="http://schemas.microsoft.com/office/2007/relationships/hdphoto" Target="../media/hdphoto18.wdp"/><Relationship Id="rId26" Type="http://schemas.openxmlformats.org/officeDocument/2006/relationships/image" Target="../media/image57.png"/><Relationship Id="rId3" Type="http://schemas.openxmlformats.org/officeDocument/2006/relationships/image" Target="../media/image44.png"/><Relationship Id="rId21" Type="http://schemas.microsoft.com/office/2007/relationships/hdphoto" Target="../media/hdphoto11.wdp"/><Relationship Id="rId7" Type="http://schemas.openxmlformats.org/officeDocument/2006/relationships/image" Target="../media/image46.png"/><Relationship Id="rId12" Type="http://schemas.openxmlformats.org/officeDocument/2006/relationships/image" Target="../media/image53.png"/><Relationship Id="rId17" Type="http://schemas.openxmlformats.org/officeDocument/2006/relationships/image" Target="../media/image54.png"/><Relationship Id="rId25" Type="http://schemas.openxmlformats.org/officeDocument/2006/relationships/image" Target="../media/image56.tiff"/><Relationship Id="rId2" Type="http://schemas.openxmlformats.org/officeDocument/2006/relationships/notesSlide" Target="../notesSlides/notesSlide21.xml"/><Relationship Id="rId16" Type="http://schemas.openxmlformats.org/officeDocument/2006/relationships/image" Target="../media/image50.png"/><Relationship Id="rId20" Type="http://schemas.microsoft.com/office/2007/relationships/hdphoto" Target="../media/hdphoto19.wdp"/><Relationship Id="rId1" Type="http://schemas.openxmlformats.org/officeDocument/2006/relationships/slideLayout" Target="../slideLayouts/slideLayout7.xml"/><Relationship Id="rId6" Type="http://schemas.microsoft.com/office/2007/relationships/hdphoto" Target="../media/hdphoto13.wdp"/><Relationship Id="rId11" Type="http://schemas.microsoft.com/office/2007/relationships/hdphoto" Target="../media/hdphoto16.wdp"/><Relationship Id="rId24" Type="http://schemas.openxmlformats.org/officeDocument/2006/relationships/image" Target="../media/image55.png"/><Relationship Id="rId5" Type="http://schemas.openxmlformats.org/officeDocument/2006/relationships/image" Target="../media/image45.png"/><Relationship Id="rId15" Type="http://schemas.openxmlformats.org/officeDocument/2006/relationships/image" Target="../media/image490.png"/><Relationship Id="rId23" Type="http://schemas.openxmlformats.org/officeDocument/2006/relationships/image" Target="../media/image21.tiff"/><Relationship Id="rId10" Type="http://schemas.microsoft.com/office/2007/relationships/hdphoto" Target="../media/hdphoto15.wdp"/><Relationship Id="rId19" Type="http://schemas.openxmlformats.org/officeDocument/2006/relationships/image" Target="../media/image37.png"/><Relationship Id="rId4" Type="http://schemas.microsoft.com/office/2007/relationships/hdphoto" Target="../media/hdphoto12.wdp"/><Relationship Id="rId9" Type="http://schemas.openxmlformats.org/officeDocument/2006/relationships/image" Target="../media/image48.png"/><Relationship Id="rId22" Type="http://schemas.openxmlformats.org/officeDocument/2006/relationships/image" Target="../media/image52.png"/><Relationship Id="rId27" Type="http://schemas.microsoft.com/office/2007/relationships/hdphoto" Target="../media/hdphoto20.wdp"/></Relationships>
</file>

<file path=ppt/slides/_rels/slide22.xml.rels><?xml version="1.0" encoding="UTF-8" standalone="yes"?>
<Relationships xmlns="http://schemas.openxmlformats.org/package/2006/relationships"><Relationship Id="rId8" Type="http://schemas.microsoft.com/office/2007/relationships/hdphoto" Target="../media/hdphoto22.wdp"/><Relationship Id="rId13" Type="http://schemas.openxmlformats.org/officeDocument/2006/relationships/image" Target="../media/image570.png"/><Relationship Id="rId3" Type="http://schemas.openxmlformats.org/officeDocument/2006/relationships/image" Target="../media/image44.png"/><Relationship Id="rId7" Type="http://schemas.openxmlformats.org/officeDocument/2006/relationships/image" Target="../media/image46.png"/><Relationship Id="rId12" Type="http://schemas.openxmlformats.org/officeDocument/2006/relationships/image" Target="../media/image56.png"/><Relationship Id="rId17" Type="http://schemas.microsoft.com/office/2007/relationships/hdphoto" Target="../media/hdphoto3.wdp"/><Relationship Id="rId2" Type="http://schemas.openxmlformats.org/officeDocument/2006/relationships/notesSlide" Target="../notesSlides/notesSlide22.xml"/><Relationship Id="rId16" Type="http://schemas.openxmlformats.org/officeDocument/2006/relationships/image" Target="../media/image38.png"/><Relationship Id="rId1" Type="http://schemas.openxmlformats.org/officeDocument/2006/relationships/slideLayout" Target="../slideLayouts/slideLayout7.xml"/><Relationship Id="rId6" Type="http://schemas.microsoft.com/office/2007/relationships/hdphoto" Target="../media/hdphoto12.wdp"/><Relationship Id="rId11" Type="http://schemas.microsoft.com/office/2007/relationships/hdphoto" Target="../media/hdphoto24.wdp"/><Relationship Id="rId5" Type="http://schemas.openxmlformats.org/officeDocument/2006/relationships/image" Target="../media/image45.png"/><Relationship Id="rId15" Type="http://schemas.microsoft.com/office/2007/relationships/hdphoto" Target="../media/hdphoto25.wdp"/><Relationship Id="rId10" Type="http://schemas.microsoft.com/office/2007/relationships/hdphoto" Target="../media/hdphoto23.wdp"/><Relationship Id="rId4" Type="http://schemas.microsoft.com/office/2007/relationships/hdphoto" Target="../media/hdphoto21.wdp"/><Relationship Id="rId9" Type="http://schemas.openxmlformats.org/officeDocument/2006/relationships/image" Target="../media/image48.png"/><Relationship Id="rId14" Type="http://schemas.openxmlformats.org/officeDocument/2006/relationships/image" Target="../media/image37.png"/></Relationships>
</file>

<file path=ppt/slides/_rels/slide23.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2.png"/><Relationship Id="rId18" Type="http://schemas.openxmlformats.org/officeDocument/2006/relationships/image" Target="../media/image64.png"/><Relationship Id="rId3" Type="http://schemas.openxmlformats.org/officeDocument/2006/relationships/image" Target="../media/image58.png"/><Relationship Id="rId7" Type="http://schemas.openxmlformats.org/officeDocument/2006/relationships/image" Target="../media/image60.png"/><Relationship Id="rId12" Type="http://schemas.microsoft.com/office/2007/relationships/hdphoto" Target="../media/hdphoto31.wdp"/><Relationship Id="rId17" Type="http://schemas.openxmlformats.org/officeDocument/2006/relationships/image" Target="../media/image63.tiff"/><Relationship Id="rId2" Type="http://schemas.openxmlformats.org/officeDocument/2006/relationships/notesSlide" Target="../notesSlides/notesSlide23.xml"/><Relationship Id="rId16" Type="http://schemas.microsoft.com/office/2007/relationships/hdphoto" Target="../media/hdphoto34.wdp"/><Relationship Id="rId1" Type="http://schemas.openxmlformats.org/officeDocument/2006/relationships/slideLayout" Target="../slideLayouts/slideLayout7.xml"/><Relationship Id="rId6" Type="http://schemas.microsoft.com/office/2007/relationships/hdphoto" Target="../media/hdphoto27.wdp"/><Relationship Id="rId11" Type="http://schemas.microsoft.com/office/2007/relationships/hdphoto" Target="../media/hdphoto30.wdp"/><Relationship Id="rId5" Type="http://schemas.openxmlformats.org/officeDocument/2006/relationships/image" Target="../media/image59.png"/><Relationship Id="rId15" Type="http://schemas.microsoft.com/office/2007/relationships/hdphoto" Target="../media/hdphoto33.wdp"/><Relationship Id="rId10" Type="http://schemas.microsoft.com/office/2007/relationships/hdphoto" Target="../media/hdphoto29.wdp"/><Relationship Id="rId4" Type="http://schemas.microsoft.com/office/2007/relationships/hdphoto" Target="../media/hdphoto26.wdp"/><Relationship Id="rId9" Type="http://schemas.microsoft.com/office/2007/relationships/hdphoto" Target="../media/hdphoto28.wdp"/><Relationship Id="rId14" Type="http://schemas.microsoft.com/office/2007/relationships/hdphoto" Target="../media/hdphoto32.wdp"/></Relationships>
</file>

<file path=ppt/slides/_rels/slide24.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69.png"/><Relationship Id="rId18" Type="http://schemas.openxmlformats.org/officeDocument/2006/relationships/image" Target="../media/image59.png"/><Relationship Id="rId26" Type="http://schemas.microsoft.com/office/2007/relationships/hdphoto" Target="../media/hdphoto32.wdp"/><Relationship Id="rId3" Type="http://schemas.openxmlformats.org/officeDocument/2006/relationships/image" Target="../media/image63.tiff"/><Relationship Id="rId21" Type="http://schemas.microsoft.com/office/2007/relationships/hdphoto" Target="../media/hdphoto40.wdp"/><Relationship Id="rId7" Type="http://schemas.microsoft.com/office/2007/relationships/hdphoto" Target="../media/hdphoto35.wdp"/><Relationship Id="rId12" Type="http://schemas.microsoft.com/office/2007/relationships/hdphoto" Target="../media/hdphoto38.wdp"/><Relationship Id="rId17" Type="http://schemas.microsoft.com/office/2007/relationships/hdphoto" Target="../media/hdphoto26.wdp"/><Relationship Id="rId25" Type="http://schemas.openxmlformats.org/officeDocument/2006/relationships/image" Target="../media/image62.png"/><Relationship Id="rId2" Type="http://schemas.openxmlformats.org/officeDocument/2006/relationships/notesSlide" Target="../notesSlides/notesSlide24.xml"/><Relationship Id="rId16" Type="http://schemas.openxmlformats.org/officeDocument/2006/relationships/image" Target="../media/image58.png"/><Relationship Id="rId20"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66.png"/><Relationship Id="rId11" Type="http://schemas.microsoft.com/office/2007/relationships/hdphoto" Target="../media/hdphoto37.wdp"/><Relationship Id="rId24" Type="http://schemas.microsoft.com/office/2007/relationships/hdphoto" Target="../media/hdphoto31.wdp"/><Relationship Id="rId5" Type="http://schemas.openxmlformats.org/officeDocument/2006/relationships/image" Target="../media/image60.png"/><Relationship Id="rId15" Type="http://schemas.microsoft.com/office/2007/relationships/hdphoto" Target="../media/hdphoto39.wdp"/><Relationship Id="rId23" Type="http://schemas.microsoft.com/office/2007/relationships/hdphoto" Target="../media/hdphoto41.wdp"/><Relationship Id="rId10" Type="http://schemas.openxmlformats.org/officeDocument/2006/relationships/image" Target="../media/image68.png"/><Relationship Id="rId19" Type="http://schemas.microsoft.com/office/2007/relationships/hdphoto" Target="../media/hdphoto27.wdp"/><Relationship Id="rId4" Type="http://schemas.openxmlformats.org/officeDocument/2006/relationships/image" Target="../media/image65.png"/><Relationship Id="rId9" Type="http://schemas.microsoft.com/office/2007/relationships/hdphoto" Target="../media/hdphoto36.wdp"/><Relationship Id="rId14" Type="http://schemas.microsoft.com/office/2007/relationships/hdphoto" Target="../media/hdphoto34.wdp"/><Relationship Id="rId22" Type="http://schemas.microsoft.com/office/2007/relationships/hdphoto" Target="../media/hdphoto29.wdp"/><Relationship Id="rId27" Type="http://schemas.microsoft.com/office/2007/relationships/hdphoto" Target="../media/hdphoto33.wdp"/></Relationships>
</file>

<file path=ppt/slides/_rels/slide25.xml.rels><?xml version="1.0" encoding="UTF-8" standalone="yes"?>
<Relationships xmlns="http://schemas.openxmlformats.org/package/2006/relationships"><Relationship Id="rId8" Type="http://schemas.openxmlformats.org/officeDocument/2006/relationships/image" Target="../media/image68.png"/><Relationship Id="rId13" Type="http://schemas.microsoft.com/office/2007/relationships/hdphoto" Target="../media/hdphoto34.wdp"/><Relationship Id="rId18" Type="http://schemas.microsoft.com/office/2007/relationships/hdphoto" Target="../media/hdphoto42.wdp"/><Relationship Id="rId3" Type="http://schemas.openxmlformats.org/officeDocument/2006/relationships/image" Target="../media/image66.png"/><Relationship Id="rId21" Type="http://schemas.microsoft.com/office/2007/relationships/hdphoto" Target="../media/hdphoto44.wdp"/><Relationship Id="rId7" Type="http://schemas.openxmlformats.org/officeDocument/2006/relationships/image" Target="../media/image60.png"/><Relationship Id="rId12" Type="http://schemas.microsoft.com/office/2007/relationships/hdphoto" Target="../media/hdphoto33.wdp"/><Relationship Id="rId17" Type="http://schemas.openxmlformats.org/officeDocument/2006/relationships/image" Target="../media/image71.png"/><Relationship Id="rId2" Type="http://schemas.openxmlformats.org/officeDocument/2006/relationships/notesSlide" Target="../notesSlides/notesSlide25.xml"/><Relationship Id="rId16" Type="http://schemas.microsoft.com/office/2007/relationships/hdphoto" Target="../media/hdphoto39.wdp"/><Relationship Id="rId20" Type="http://schemas.microsoft.com/office/2007/relationships/hdphoto" Target="../media/hdphoto43.wdp"/><Relationship Id="rId1" Type="http://schemas.openxmlformats.org/officeDocument/2006/relationships/slideLayout" Target="../slideLayouts/slideLayout7.xml"/><Relationship Id="rId6" Type="http://schemas.microsoft.com/office/2007/relationships/hdphoto" Target="../media/hdphoto27.wdp"/><Relationship Id="rId11" Type="http://schemas.openxmlformats.org/officeDocument/2006/relationships/image" Target="../media/image69.png"/><Relationship Id="rId24" Type="http://schemas.microsoft.com/office/2007/relationships/hdphoto" Target="../media/hdphoto47.wdp"/><Relationship Id="rId5" Type="http://schemas.openxmlformats.org/officeDocument/2006/relationships/image" Target="../media/image67.png"/><Relationship Id="rId15" Type="http://schemas.microsoft.com/office/2007/relationships/hdphoto" Target="../media/hdphoto11.wdp"/><Relationship Id="rId23" Type="http://schemas.microsoft.com/office/2007/relationships/hdphoto" Target="../media/hdphoto46.wdp"/><Relationship Id="rId10" Type="http://schemas.microsoft.com/office/2007/relationships/hdphoto" Target="../media/hdphoto31.wdp"/><Relationship Id="rId19" Type="http://schemas.openxmlformats.org/officeDocument/2006/relationships/image" Target="../media/image63.tiff"/><Relationship Id="rId4" Type="http://schemas.microsoft.com/office/2007/relationships/hdphoto" Target="../media/hdphoto26.wdp"/><Relationship Id="rId9" Type="http://schemas.microsoft.com/office/2007/relationships/hdphoto" Target="../media/hdphoto29.wdp"/><Relationship Id="rId14" Type="http://schemas.openxmlformats.org/officeDocument/2006/relationships/image" Target="../media/image70.png"/><Relationship Id="rId22" Type="http://schemas.microsoft.com/office/2007/relationships/hdphoto" Target="../media/hdphoto45.wdp"/></Relationships>
</file>

<file path=ppt/slides/_rels/slide26.xml.rels><?xml version="1.0" encoding="UTF-8" standalone="yes"?>
<Relationships xmlns="http://schemas.openxmlformats.org/package/2006/relationships"><Relationship Id="rId8" Type="http://schemas.microsoft.com/office/2007/relationships/hdphoto" Target="../media/hdphoto48.wdp"/><Relationship Id="rId13" Type="http://schemas.openxmlformats.org/officeDocument/2006/relationships/image" Target="../media/image67.png"/><Relationship Id="rId18" Type="http://schemas.microsoft.com/office/2007/relationships/hdphoto" Target="../media/hdphoto54.wdp"/><Relationship Id="rId3" Type="http://schemas.openxmlformats.org/officeDocument/2006/relationships/image" Target="../media/image63.tiff"/><Relationship Id="rId7" Type="http://schemas.openxmlformats.org/officeDocument/2006/relationships/image" Target="../media/image72.png"/><Relationship Id="rId12" Type="http://schemas.microsoft.com/office/2007/relationships/hdphoto" Target="../media/hdphoto50.wdp"/><Relationship Id="rId17" Type="http://schemas.microsoft.com/office/2007/relationships/hdphoto" Target="../media/hdphoto53.wdp"/><Relationship Id="rId2" Type="http://schemas.openxmlformats.org/officeDocument/2006/relationships/notesSlide" Target="../notesSlides/notesSlide26.xml"/><Relationship Id="rId16" Type="http://schemas.microsoft.com/office/2007/relationships/hdphoto" Target="../media/hdphoto52.wdp"/><Relationship Id="rId1" Type="http://schemas.openxmlformats.org/officeDocument/2006/relationships/slideLayout" Target="../slideLayouts/slideLayout7.xml"/><Relationship Id="rId6" Type="http://schemas.microsoft.com/office/2007/relationships/hdphoto" Target="../media/hdphoto34.wdp"/><Relationship Id="rId11" Type="http://schemas.openxmlformats.org/officeDocument/2006/relationships/image" Target="../media/image66.png"/><Relationship Id="rId5" Type="http://schemas.openxmlformats.org/officeDocument/2006/relationships/image" Target="../media/image69.png"/><Relationship Id="rId15" Type="http://schemas.openxmlformats.org/officeDocument/2006/relationships/image" Target="../media/image68.png"/><Relationship Id="rId10" Type="http://schemas.microsoft.com/office/2007/relationships/hdphoto" Target="../media/hdphoto32.wdp"/><Relationship Id="rId4" Type="http://schemas.openxmlformats.org/officeDocument/2006/relationships/image" Target="../media/image60.png"/><Relationship Id="rId9" Type="http://schemas.microsoft.com/office/2007/relationships/hdphoto" Target="../media/hdphoto49.wdp"/><Relationship Id="rId14" Type="http://schemas.microsoft.com/office/2007/relationships/hdphoto" Target="../media/hdphoto51.wdp"/></Relationships>
</file>

<file path=ppt/slides/_rels/slide27.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3.tiff"/><Relationship Id="rId18" Type="http://schemas.microsoft.com/office/2007/relationships/hdphoto" Target="../media/hdphoto47.wdp"/><Relationship Id="rId3" Type="http://schemas.openxmlformats.org/officeDocument/2006/relationships/image" Target="../media/image73.png"/><Relationship Id="rId7" Type="http://schemas.microsoft.com/office/2007/relationships/hdphoto" Target="../media/hdphoto11.wdp"/><Relationship Id="rId12" Type="http://schemas.microsoft.com/office/2007/relationships/hdphoto" Target="../media/hdphoto42.wdp"/><Relationship Id="rId17" Type="http://schemas.microsoft.com/office/2007/relationships/hdphoto" Target="../media/hdphoto46.wdp"/><Relationship Id="rId2" Type="http://schemas.openxmlformats.org/officeDocument/2006/relationships/notesSlide" Target="../notesSlides/notesSlide27.xml"/><Relationship Id="rId16" Type="http://schemas.microsoft.com/office/2007/relationships/hdphoto" Target="../media/hdphoto45.wdp"/><Relationship Id="rId20" Type="http://schemas.microsoft.com/office/2007/relationships/hdphoto" Target="../media/hdphoto55.wdp"/><Relationship Id="rId1" Type="http://schemas.openxmlformats.org/officeDocument/2006/relationships/slideLayout" Target="../slideLayouts/slideLayout7.xml"/><Relationship Id="rId6" Type="http://schemas.openxmlformats.org/officeDocument/2006/relationships/image" Target="../media/image70.png"/><Relationship Id="rId11" Type="http://schemas.openxmlformats.org/officeDocument/2006/relationships/image" Target="../media/image71.png"/><Relationship Id="rId5" Type="http://schemas.openxmlformats.org/officeDocument/2006/relationships/image" Target="../media/image32.svg"/><Relationship Id="rId15" Type="http://schemas.microsoft.com/office/2007/relationships/hdphoto" Target="../media/hdphoto44.wdp"/><Relationship Id="rId10" Type="http://schemas.microsoft.com/office/2007/relationships/hdphoto" Target="../media/hdphoto39.wdp"/><Relationship Id="rId19" Type="http://schemas.openxmlformats.org/officeDocument/2006/relationships/image" Target="../media/image74.png"/><Relationship Id="rId4" Type="http://schemas.openxmlformats.org/officeDocument/2006/relationships/image" Target="../media/image31.png"/><Relationship Id="rId9" Type="http://schemas.openxmlformats.org/officeDocument/2006/relationships/image" Target="../media/image59.png"/><Relationship Id="rId14" Type="http://schemas.microsoft.com/office/2007/relationships/hdphoto" Target="../media/hdphoto43.wdp"/></Relationships>
</file>

<file path=ppt/slides/_rels/slide28.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28.sv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32.sv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8" Type="http://schemas.openxmlformats.org/officeDocument/2006/relationships/image" Target="../media/image60.png"/><Relationship Id="rId13" Type="http://schemas.microsoft.com/office/2007/relationships/hdphoto" Target="../media/hdphoto59.wdp"/><Relationship Id="rId3" Type="http://schemas.openxmlformats.org/officeDocument/2006/relationships/image" Target="../media/image47.png"/><Relationship Id="rId7" Type="http://schemas.microsoft.com/office/2007/relationships/hdphoto" Target="../media/hdphoto34.wdp"/><Relationship Id="rId12" Type="http://schemas.openxmlformats.org/officeDocument/2006/relationships/image" Target="../media/image69.png"/><Relationship Id="rId2" Type="http://schemas.openxmlformats.org/officeDocument/2006/relationships/notesSlide" Target="../notesSlides/notesSlide29.xml"/><Relationship Id="rId16" Type="http://schemas.openxmlformats.org/officeDocument/2006/relationships/image" Target="../media/image77.png"/><Relationship Id="rId1" Type="http://schemas.openxmlformats.org/officeDocument/2006/relationships/slideLayout" Target="../slideLayouts/slideLayout7.xml"/><Relationship Id="rId6" Type="http://schemas.openxmlformats.org/officeDocument/2006/relationships/image" Target="../media/image67.png"/><Relationship Id="rId11" Type="http://schemas.microsoft.com/office/2007/relationships/hdphoto" Target="../media/hdphoto58.wdp"/><Relationship Id="rId5" Type="http://schemas.microsoft.com/office/2007/relationships/hdphoto" Target="../media/hdphoto56.wdp"/><Relationship Id="rId15" Type="http://schemas.openxmlformats.org/officeDocument/2006/relationships/image" Target="../media/image76.png"/><Relationship Id="rId10" Type="http://schemas.microsoft.com/office/2007/relationships/hdphoto" Target="../media/hdphoto57.wdp"/><Relationship Id="rId4" Type="http://schemas.openxmlformats.org/officeDocument/2006/relationships/image" Target="../media/image66.png"/><Relationship Id="rId9" Type="http://schemas.openxmlformats.org/officeDocument/2006/relationships/image" Target="../media/image68.png"/><Relationship Id="rId14" Type="http://schemas.microsoft.com/office/2007/relationships/hdphoto" Target="../media/hdphoto60.wdp"/></Relationships>
</file>

<file path=ppt/slides/_rels/slide30.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63.tiff"/><Relationship Id="rId3" Type="http://schemas.openxmlformats.org/officeDocument/2006/relationships/image" Target="../media/image66.png"/><Relationship Id="rId7" Type="http://schemas.openxmlformats.org/officeDocument/2006/relationships/image" Target="../media/image60.png"/><Relationship Id="rId12" Type="http://schemas.microsoft.com/office/2007/relationships/hdphoto" Target="../media/hdphoto65.wdp"/><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microsoft.com/office/2007/relationships/hdphoto" Target="../media/hdphoto61.wdp"/><Relationship Id="rId11" Type="http://schemas.microsoft.com/office/2007/relationships/hdphoto" Target="../media/hdphoto64.wdp"/><Relationship Id="rId5" Type="http://schemas.openxmlformats.org/officeDocument/2006/relationships/image" Target="../media/image67.png"/><Relationship Id="rId10" Type="http://schemas.microsoft.com/office/2007/relationships/hdphoto" Target="../media/hdphoto63.wdp"/><Relationship Id="rId4" Type="http://schemas.microsoft.com/office/2007/relationships/hdphoto" Target="../media/hdphoto58.wdp"/><Relationship Id="rId9" Type="http://schemas.microsoft.com/office/2007/relationships/hdphoto" Target="../media/hdphoto62.wdp"/></Relationships>
</file>

<file path=ppt/slides/_rels/slide31.xml.rels><?xml version="1.0" encoding="UTF-8" standalone="yes"?>
<Relationships xmlns="http://schemas.openxmlformats.org/package/2006/relationships"><Relationship Id="rId8" Type="http://schemas.openxmlformats.org/officeDocument/2006/relationships/image" Target="../media/image60.png"/><Relationship Id="rId13" Type="http://schemas.microsoft.com/office/2007/relationships/hdphoto" Target="../media/hdphoto59.wdp"/><Relationship Id="rId18" Type="http://schemas.microsoft.com/office/2007/relationships/hdphoto" Target="../media/hdphoto71.wdp"/><Relationship Id="rId3" Type="http://schemas.openxmlformats.org/officeDocument/2006/relationships/image" Target="../media/image63.tiff"/><Relationship Id="rId7" Type="http://schemas.microsoft.com/office/2007/relationships/hdphoto" Target="../media/hdphoto67.wdp"/><Relationship Id="rId12" Type="http://schemas.microsoft.com/office/2007/relationships/hdphoto" Target="../media/hdphoto34.wdp"/><Relationship Id="rId17" Type="http://schemas.openxmlformats.org/officeDocument/2006/relationships/image" Target="../media/image72.png"/><Relationship Id="rId2" Type="http://schemas.openxmlformats.org/officeDocument/2006/relationships/notesSlide" Target="../notesSlides/notesSlide31.xml"/><Relationship Id="rId16" Type="http://schemas.microsoft.com/office/2007/relationships/hdphoto" Target="../media/hdphoto70.wdp"/><Relationship Id="rId1" Type="http://schemas.openxmlformats.org/officeDocument/2006/relationships/slideLayout" Target="../slideLayouts/slideLayout7.xml"/><Relationship Id="rId6" Type="http://schemas.openxmlformats.org/officeDocument/2006/relationships/image" Target="../media/image67.png"/><Relationship Id="rId11" Type="http://schemas.microsoft.com/office/2007/relationships/hdphoto" Target="../media/hdphoto69.wdp"/><Relationship Id="rId5" Type="http://schemas.microsoft.com/office/2007/relationships/hdphoto" Target="../media/hdphoto66.wdp"/><Relationship Id="rId15" Type="http://schemas.openxmlformats.org/officeDocument/2006/relationships/image" Target="../media/image69.png"/><Relationship Id="rId10" Type="http://schemas.microsoft.com/office/2007/relationships/hdphoto" Target="../media/hdphoto68.wdp"/><Relationship Id="rId4" Type="http://schemas.openxmlformats.org/officeDocument/2006/relationships/image" Target="../media/image66.png"/><Relationship Id="rId9" Type="http://schemas.openxmlformats.org/officeDocument/2006/relationships/image" Target="../media/image68.png"/><Relationship Id="rId14" Type="http://schemas.openxmlformats.org/officeDocument/2006/relationships/image" Target="../media/image78.png"/></Relationships>
</file>

<file path=ppt/slides/_rels/slide32.xml.rels><?xml version="1.0" encoding="UTF-8" standalone="yes"?>
<Relationships xmlns="http://schemas.openxmlformats.org/package/2006/relationships"><Relationship Id="rId8" Type="http://schemas.openxmlformats.org/officeDocument/2006/relationships/image" Target="../media/image67.png"/><Relationship Id="rId13" Type="http://schemas.microsoft.com/office/2007/relationships/hdphoto" Target="../media/hdphoto76.wdp"/><Relationship Id="rId3" Type="http://schemas.openxmlformats.org/officeDocument/2006/relationships/image" Target="../media/image63.tiff"/><Relationship Id="rId7" Type="http://schemas.microsoft.com/office/2007/relationships/hdphoto" Target="../media/hdphoto73.wdp"/><Relationship Id="rId12" Type="http://schemas.microsoft.com/office/2007/relationships/hdphoto" Target="../media/hdphoto75.wdp"/><Relationship Id="rId2" Type="http://schemas.openxmlformats.org/officeDocument/2006/relationships/notesSlide" Target="../notesSlides/notesSlide32.xml"/><Relationship Id="rId16"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66.png"/><Relationship Id="rId11" Type="http://schemas.openxmlformats.org/officeDocument/2006/relationships/image" Target="../media/image68.png"/><Relationship Id="rId5" Type="http://schemas.microsoft.com/office/2007/relationships/hdphoto" Target="../media/hdphoto72.wdp"/><Relationship Id="rId15" Type="http://schemas.microsoft.com/office/2007/relationships/hdphoto" Target="../media/hdphoto39.wdp"/><Relationship Id="rId10" Type="http://schemas.openxmlformats.org/officeDocument/2006/relationships/image" Target="../media/image60.png"/><Relationship Id="rId4" Type="http://schemas.openxmlformats.org/officeDocument/2006/relationships/image" Target="../media/image71.png"/><Relationship Id="rId9" Type="http://schemas.microsoft.com/office/2007/relationships/hdphoto" Target="../media/hdphoto74.wdp"/><Relationship Id="rId14" Type="http://schemas.microsoft.com/office/2007/relationships/hdphoto" Target="../media/hdphoto32.wdp"/></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43.png"/><Relationship Id="rId4" Type="http://schemas.microsoft.com/office/2007/relationships/hdphoto" Target="../media/hdphoto4.wdp"/></Relationships>
</file>

<file path=ppt/slides/_rels/slide34.xml.rels><?xml version="1.0" encoding="UTF-8" standalone="yes"?>
<Relationships xmlns="http://schemas.openxmlformats.org/package/2006/relationships"><Relationship Id="rId8" Type="http://schemas.openxmlformats.org/officeDocument/2006/relationships/image" Target="../media/image60.png"/><Relationship Id="rId13" Type="http://schemas.microsoft.com/office/2007/relationships/hdphoto" Target="../media/hdphoto81.wdp"/><Relationship Id="rId18" Type="http://schemas.openxmlformats.org/officeDocument/2006/relationships/image" Target="../media/image78.png"/><Relationship Id="rId3" Type="http://schemas.openxmlformats.org/officeDocument/2006/relationships/image" Target="../media/image79.png"/><Relationship Id="rId21" Type="http://schemas.openxmlformats.org/officeDocument/2006/relationships/image" Target="../media/image72.png"/><Relationship Id="rId7" Type="http://schemas.microsoft.com/office/2007/relationships/hdphoto" Target="../media/hdphoto78.wdp"/><Relationship Id="rId12" Type="http://schemas.microsoft.com/office/2007/relationships/hdphoto" Target="../media/hdphoto80.wdp"/><Relationship Id="rId17" Type="http://schemas.openxmlformats.org/officeDocument/2006/relationships/image" Target="../media/image84.svg"/><Relationship Id="rId2" Type="http://schemas.openxmlformats.org/officeDocument/2006/relationships/notesSlide" Target="../notesSlides/notesSlide34.xml"/><Relationship Id="rId16" Type="http://schemas.openxmlformats.org/officeDocument/2006/relationships/image" Target="../media/image83.png"/><Relationship Id="rId20" Type="http://schemas.microsoft.com/office/2007/relationships/hdphoto" Target="../media/hdphoto82.wdp"/><Relationship Id="rId1" Type="http://schemas.openxmlformats.org/officeDocument/2006/relationships/slideLayout" Target="../slideLayouts/slideLayout7.xml"/><Relationship Id="rId6" Type="http://schemas.openxmlformats.org/officeDocument/2006/relationships/image" Target="../media/image67.png"/><Relationship Id="rId11" Type="http://schemas.microsoft.com/office/2007/relationships/hdphoto" Target="../media/hdphoto34.wdp"/><Relationship Id="rId5" Type="http://schemas.microsoft.com/office/2007/relationships/hdphoto" Target="../media/hdphoto77.wdp"/><Relationship Id="rId15" Type="http://schemas.openxmlformats.org/officeDocument/2006/relationships/image" Target="../media/image82.svg"/><Relationship Id="rId10" Type="http://schemas.microsoft.com/office/2007/relationships/hdphoto" Target="../media/hdphoto79.wdp"/><Relationship Id="rId19" Type="http://schemas.openxmlformats.org/officeDocument/2006/relationships/image" Target="../media/image69.png"/><Relationship Id="rId4" Type="http://schemas.openxmlformats.org/officeDocument/2006/relationships/image" Target="../media/image66.png"/><Relationship Id="rId9" Type="http://schemas.openxmlformats.org/officeDocument/2006/relationships/image" Target="../media/image68.png"/><Relationship Id="rId14" Type="http://schemas.openxmlformats.org/officeDocument/2006/relationships/image" Target="../media/image81.png"/><Relationship Id="rId22" Type="http://schemas.microsoft.com/office/2007/relationships/hdphoto" Target="../media/hdphoto83.wdp"/></Relationships>
</file>

<file path=ppt/slides/_rels/slide35.xml.rels><?xml version="1.0" encoding="UTF-8" standalone="yes"?>
<Relationships xmlns="http://schemas.openxmlformats.org/package/2006/relationships"><Relationship Id="rId8" Type="http://schemas.openxmlformats.org/officeDocument/2006/relationships/image" Target="../media/image67.png"/><Relationship Id="rId13" Type="http://schemas.microsoft.com/office/2007/relationships/hdphoto" Target="../media/hdphoto86.wdp"/><Relationship Id="rId3" Type="http://schemas.openxmlformats.org/officeDocument/2006/relationships/image" Target="../media/image63.tiff"/><Relationship Id="rId7" Type="http://schemas.microsoft.com/office/2007/relationships/hdphoto" Target="../media/hdphoto85.wdp"/><Relationship Id="rId12" Type="http://schemas.microsoft.com/office/2007/relationships/hdphoto" Target="../media/hdphoto32.wdp"/><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66.png"/><Relationship Id="rId11" Type="http://schemas.openxmlformats.org/officeDocument/2006/relationships/image" Target="../media/image68.png"/><Relationship Id="rId5" Type="http://schemas.microsoft.com/office/2007/relationships/hdphoto" Target="../media/hdphoto84.wdp"/><Relationship Id="rId15" Type="http://schemas.openxmlformats.org/officeDocument/2006/relationships/image" Target="../media/image86.png"/><Relationship Id="rId10" Type="http://schemas.openxmlformats.org/officeDocument/2006/relationships/image" Target="../media/image60.png"/><Relationship Id="rId4" Type="http://schemas.openxmlformats.org/officeDocument/2006/relationships/image" Target="../media/image85.png"/><Relationship Id="rId9" Type="http://schemas.microsoft.com/office/2007/relationships/hdphoto" Target="../media/hdphoto38.wdp"/><Relationship Id="rId14" Type="http://schemas.microsoft.com/office/2007/relationships/hdphoto" Target="../media/hdphoto87.wdp"/></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32.svg"/></Relationships>
</file>

<file path=ppt/slides/_rels/slide37.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84.svg"/><Relationship Id="rId18" Type="http://schemas.openxmlformats.org/officeDocument/2006/relationships/image" Target="../media/image61.png"/><Relationship Id="rId3" Type="http://schemas.openxmlformats.org/officeDocument/2006/relationships/image" Target="../media/image66.png"/><Relationship Id="rId21" Type="http://schemas.microsoft.com/office/2007/relationships/hdphoto" Target="../media/hdphoto31.wdp"/><Relationship Id="rId7" Type="http://schemas.openxmlformats.org/officeDocument/2006/relationships/image" Target="../media/image60.png"/><Relationship Id="rId12" Type="http://schemas.openxmlformats.org/officeDocument/2006/relationships/image" Target="../media/image83.png"/><Relationship Id="rId17" Type="http://schemas.microsoft.com/office/2007/relationships/hdphoto" Target="../media/hdphoto27.wdp"/><Relationship Id="rId2" Type="http://schemas.openxmlformats.org/officeDocument/2006/relationships/notesSlide" Target="../notesSlides/notesSlide37.xml"/><Relationship Id="rId16" Type="http://schemas.openxmlformats.org/officeDocument/2006/relationships/image" Target="../media/image59.png"/><Relationship Id="rId20" Type="http://schemas.microsoft.com/office/2007/relationships/hdphoto" Target="../media/hdphoto89.wdp"/><Relationship Id="rId1" Type="http://schemas.openxmlformats.org/officeDocument/2006/relationships/slideLayout" Target="../slideLayouts/slideLayout7.xml"/><Relationship Id="rId6" Type="http://schemas.microsoft.com/office/2007/relationships/hdphoto" Target="../media/hdphoto32.wdp"/><Relationship Id="rId11" Type="http://schemas.openxmlformats.org/officeDocument/2006/relationships/image" Target="../media/image63.tiff"/><Relationship Id="rId24" Type="http://schemas.microsoft.com/office/2007/relationships/hdphoto" Target="../media/hdphoto34.wdp"/><Relationship Id="rId5" Type="http://schemas.openxmlformats.org/officeDocument/2006/relationships/image" Target="../media/image67.png"/><Relationship Id="rId15" Type="http://schemas.microsoft.com/office/2007/relationships/hdphoto" Target="../media/hdphoto26.wdp"/><Relationship Id="rId23" Type="http://schemas.microsoft.com/office/2007/relationships/hdphoto" Target="../media/hdphoto33.wdp"/><Relationship Id="rId10" Type="http://schemas.openxmlformats.org/officeDocument/2006/relationships/image" Target="../media/image69.png"/><Relationship Id="rId19" Type="http://schemas.microsoft.com/office/2007/relationships/hdphoto" Target="../media/hdphoto29.wdp"/><Relationship Id="rId4" Type="http://schemas.microsoft.com/office/2007/relationships/hdphoto" Target="../media/hdphoto88.wdp"/><Relationship Id="rId9" Type="http://schemas.microsoft.com/office/2007/relationships/hdphoto" Target="../media/hdphoto86.wdp"/><Relationship Id="rId14" Type="http://schemas.openxmlformats.org/officeDocument/2006/relationships/image" Target="../media/image58.png"/><Relationship Id="rId22" Type="http://schemas.openxmlformats.org/officeDocument/2006/relationships/image" Target="../media/image62.png"/></Relationships>
</file>

<file path=ppt/slides/_rels/slide38.xml.rels><?xml version="1.0" encoding="UTF-8" standalone="yes"?>
<Relationships xmlns="http://schemas.openxmlformats.org/package/2006/relationships"><Relationship Id="rId8" Type="http://schemas.openxmlformats.org/officeDocument/2006/relationships/image" Target="../media/image68.png"/><Relationship Id="rId13" Type="http://schemas.microsoft.com/office/2007/relationships/hdphoto" Target="../media/hdphoto93.wdp"/><Relationship Id="rId18" Type="http://schemas.openxmlformats.org/officeDocument/2006/relationships/image" Target="../media/image59.png"/><Relationship Id="rId26" Type="http://schemas.microsoft.com/office/2007/relationships/hdphoto" Target="../media/hdphoto95.wdp"/><Relationship Id="rId3" Type="http://schemas.openxmlformats.org/officeDocument/2006/relationships/image" Target="../media/image66.png"/><Relationship Id="rId21" Type="http://schemas.openxmlformats.org/officeDocument/2006/relationships/image" Target="../media/image84.svg"/><Relationship Id="rId7" Type="http://schemas.openxmlformats.org/officeDocument/2006/relationships/image" Target="../media/image60.png"/><Relationship Id="rId12" Type="http://schemas.microsoft.com/office/2007/relationships/hdphoto" Target="../media/hdphoto39.wdp"/><Relationship Id="rId17" Type="http://schemas.microsoft.com/office/2007/relationships/hdphoto" Target="../media/hdphoto30.wdp"/><Relationship Id="rId25" Type="http://schemas.openxmlformats.org/officeDocument/2006/relationships/image" Target="../media/image61.png"/><Relationship Id="rId2" Type="http://schemas.openxmlformats.org/officeDocument/2006/relationships/notesSlide" Target="../notesSlides/notesSlide38.xml"/><Relationship Id="rId16" Type="http://schemas.openxmlformats.org/officeDocument/2006/relationships/image" Target="../media/image72.png"/><Relationship Id="rId20" Type="http://schemas.openxmlformats.org/officeDocument/2006/relationships/image" Target="../media/image83.png"/><Relationship Id="rId29" Type="http://schemas.microsoft.com/office/2007/relationships/hdphoto" Target="../media/hdphoto31.wdp"/><Relationship Id="rId1" Type="http://schemas.openxmlformats.org/officeDocument/2006/relationships/slideLayout" Target="../slideLayouts/slideLayout7.xml"/><Relationship Id="rId6" Type="http://schemas.microsoft.com/office/2007/relationships/hdphoto" Target="../media/hdphoto32.wdp"/><Relationship Id="rId11" Type="http://schemas.openxmlformats.org/officeDocument/2006/relationships/image" Target="../media/image69.png"/><Relationship Id="rId24" Type="http://schemas.microsoft.com/office/2007/relationships/hdphoto" Target="../media/hdphoto27.wdp"/><Relationship Id="rId32" Type="http://schemas.microsoft.com/office/2007/relationships/hdphoto" Target="../media/hdphoto34.wdp"/><Relationship Id="rId5" Type="http://schemas.openxmlformats.org/officeDocument/2006/relationships/image" Target="../media/image67.png"/><Relationship Id="rId15" Type="http://schemas.microsoft.com/office/2007/relationships/hdphoto" Target="../media/hdphoto88.wdp"/><Relationship Id="rId23" Type="http://schemas.microsoft.com/office/2007/relationships/hdphoto" Target="../media/hdphoto26.wdp"/><Relationship Id="rId28" Type="http://schemas.microsoft.com/office/2007/relationships/hdphoto" Target="../media/hdphoto96.wdp"/><Relationship Id="rId10" Type="http://schemas.microsoft.com/office/2007/relationships/hdphoto" Target="../media/hdphoto92.wdp"/><Relationship Id="rId19" Type="http://schemas.microsoft.com/office/2007/relationships/hdphoto" Target="../media/hdphoto94.wdp"/><Relationship Id="rId31" Type="http://schemas.microsoft.com/office/2007/relationships/hdphoto" Target="../media/hdphoto33.wdp"/><Relationship Id="rId4" Type="http://schemas.microsoft.com/office/2007/relationships/hdphoto" Target="../media/hdphoto90.wdp"/><Relationship Id="rId9" Type="http://schemas.microsoft.com/office/2007/relationships/hdphoto" Target="../media/hdphoto91.wdp"/><Relationship Id="rId14" Type="http://schemas.openxmlformats.org/officeDocument/2006/relationships/image" Target="../media/image63.tiff"/><Relationship Id="rId22" Type="http://schemas.openxmlformats.org/officeDocument/2006/relationships/image" Target="../media/image58.png"/><Relationship Id="rId27" Type="http://schemas.microsoft.com/office/2007/relationships/hdphoto" Target="../media/hdphoto29.wdp"/><Relationship Id="rId30" Type="http://schemas.openxmlformats.org/officeDocument/2006/relationships/image" Target="../media/image62.png"/></Relationships>
</file>

<file path=ppt/slides/_rels/slide39.xml.rels><?xml version="1.0" encoding="UTF-8" standalone="yes"?>
<Relationships xmlns="http://schemas.openxmlformats.org/package/2006/relationships"><Relationship Id="rId13" Type="http://schemas.microsoft.com/office/2007/relationships/hdphoto" Target="../media/hdphoto87.wdp"/><Relationship Id="rId18" Type="http://schemas.microsoft.com/office/2007/relationships/hdphoto" Target="../media/hdphoto103.wdp"/><Relationship Id="rId26" Type="http://schemas.openxmlformats.org/officeDocument/2006/relationships/image" Target="../media/image58.png"/><Relationship Id="rId21" Type="http://schemas.openxmlformats.org/officeDocument/2006/relationships/image" Target="../media/image84.svg"/><Relationship Id="rId34" Type="http://schemas.openxmlformats.org/officeDocument/2006/relationships/image" Target="../media/image62.png"/><Relationship Id="rId7" Type="http://schemas.openxmlformats.org/officeDocument/2006/relationships/image" Target="../media/image60.png"/><Relationship Id="rId12" Type="http://schemas.microsoft.com/office/2007/relationships/hdphoto" Target="../media/hdphoto101.wdp"/><Relationship Id="rId17" Type="http://schemas.microsoft.com/office/2007/relationships/hdphoto" Target="../media/hdphoto32.wdp"/><Relationship Id="rId25" Type="http://schemas.openxmlformats.org/officeDocument/2006/relationships/image" Target="../media/image90.svg"/><Relationship Id="rId33" Type="http://schemas.microsoft.com/office/2007/relationships/hdphoto" Target="../media/hdphoto31.wdp"/><Relationship Id="rId2" Type="http://schemas.openxmlformats.org/officeDocument/2006/relationships/notesSlide" Target="../notesSlides/notesSlide39.xml"/><Relationship Id="rId16" Type="http://schemas.openxmlformats.org/officeDocument/2006/relationships/image" Target="../media/image72.png"/><Relationship Id="rId20" Type="http://schemas.openxmlformats.org/officeDocument/2006/relationships/image" Target="../media/image83.png"/><Relationship Id="rId29" Type="http://schemas.microsoft.com/office/2007/relationships/hdphoto" Target="../media/hdphoto27.wdp"/><Relationship Id="rId1" Type="http://schemas.openxmlformats.org/officeDocument/2006/relationships/slideLayout" Target="../slideLayouts/slideLayout7.xml"/><Relationship Id="rId6" Type="http://schemas.microsoft.com/office/2007/relationships/hdphoto" Target="../media/hdphoto98.wdp"/><Relationship Id="rId11" Type="http://schemas.openxmlformats.org/officeDocument/2006/relationships/image" Target="../media/image69.png"/><Relationship Id="rId24" Type="http://schemas.openxmlformats.org/officeDocument/2006/relationships/image" Target="../media/image89.png"/><Relationship Id="rId32" Type="http://schemas.microsoft.com/office/2007/relationships/hdphoto" Target="../media/hdphoto29.wdp"/><Relationship Id="rId37" Type="http://schemas.microsoft.com/office/2007/relationships/hdphoto" Target="../media/hdphoto34.wdp"/><Relationship Id="rId5" Type="http://schemas.openxmlformats.org/officeDocument/2006/relationships/image" Target="../media/image67.png"/><Relationship Id="rId15" Type="http://schemas.microsoft.com/office/2007/relationships/hdphoto" Target="../media/hdphoto102.wdp"/><Relationship Id="rId23" Type="http://schemas.openxmlformats.org/officeDocument/2006/relationships/image" Target="../media/image88.svg"/><Relationship Id="rId28" Type="http://schemas.openxmlformats.org/officeDocument/2006/relationships/image" Target="../media/image59.png"/><Relationship Id="rId36" Type="http://schemas.microsoft.com/office/2007/relationships/hdphoto" Target="../media/hdphoto33.wdp"/><Relationship Id="rId10" Type="http://schemas.microsoft.com/office/2007/relationships/hdphoto" Target="../media/hdphoto100.wdp"/><Relationship Id="rId19" Type="http://schemas.microsoft.com/office/2007/relationships/hdphoto" Target="../media/hdphoto30.wdp"/><Relationship Id="rId31" Type="http://schemas.microsoft.com/office/2007/relationships/hdphoto" Target="../media/hdphoto104.wdp"/><Relationship Id="rId4" Type="http://schemas.microsoft.com/office/2007/relationships/hdphoto" Target="../media/hdphoto97.wdp"/><Relationship Id="rId9" Type="http://schemas.microsoft.com/office/2007/relationships/hdphoto" Target="../media/hdphoto99.wdp"/><Relationship Id="rId14" Type="http://schemas.openxmlformats.org/officeDocument/2006/relationships/image" Target="../media/image63.tiff"/><Relationship Id="rId22" Type="http://schemas.openxmlformats.org/officeDocument/2006/relationships/image" Target="../media/image87.png"/><Relationship Id="rId27" Type="http://schemas.microsoft.com/office/2007/relationships/hdphoto" Target="../media/hdphoto26.wdp"/><Relationship Id="rId30" Type="http://schemas.openxmlformats.org/officeDocument/2006/relationships/image" Target="../media/image61.png"/><Relationship Id="rId35" Type="http://schemas.microsoft.com/office/2007/relationships/hdphoto" Target="../media/hdphoto74.wdp"/><Relationship Id="rId8" Type="http://schemas.openxmlformats.org/officeDocument/2006/relationships/image" Target="../media/image68.png"/><Relationship Id="rId3" Type="http://schemas.openxmlformats.org/officeDocument/2006/relationships/image" Target="../media/image66.png"/></Relationships>
</file>

<file path=ppt/slides/_rels/slide40.xml.rels><?xml version="1.0" encoding="UTF-8" standalone="yes"?>
<Relationships xmlns="http://schemas.openxmlformats.org/package/2006/relationships"><Relationship Id="rId13" Type="http://schemas.microsoft.com/office/2007/relationships/hdphoto" Target="../media/hdphoto109.wdp"/><Relationship Id="rId18" Type="http://schemas.openxmlformats.org/officeDocument/2006/relationships/image" Target="../media/image72.png"/><Relationship Id="rId26" Type="http://schemas.microsoft.com/office/2007/relationships/hdphoto" Target="../media/hdphoto26.wdp"/><Relationship Id="rId3" Type="http://schemas.openxmlformats.org/officeDocument/2006/relationships/image" Target="../media/image66.png"/><Relationship Id="rId21" Type="http://schemas.microsoft.com/office/2007/relationships/hdphoto" Target="../media/hdphoto34.wdp"/><Relationship Id="rId34" Type="http://schemas.microsoft.com/office/2007/relationships/hdphoto" Target="../media/hdphoto115.wdp"/><Relationship Id="rId7" Type="http://schemas.openxmlformats.org/officeDocument/2006/relationships/image" Target="../media/image60.png"/><Relationship Id="rId12" Type="http://schemas.microsoft.com/office/2007/relationships/hdphoto" Target="../media/hdphoto108.wdp"/><Relationship Id="rId17" Type="http://schemas.microsoft.com/office/2007/relationships/hdphoto" Target="../media/hdphoto111.wdp"/><Relationship Id="rId25" Type="http://schemas.openxmlformats.org/officeDocument/2006/relationships/image" Target="../media/image58.png"/><Relationship Id="rId33" Type="http://schemas.openxmlformats.org/officeDocument/2006/relationships/image" Target="../media/image62.png"/><Relationship Id="rId2" Type="http://schemas.openxmlformats.org/officeDocument/2006/relationships/notesSlide" Target="../notesSlides/notesSlide40.xml"/><Relationship Id="rId16" Type="http://schemas.openxmlformats.org/officeDocument/2006/relationships/image" Target="../media/image63.tiff"/><Relationship Id="rId20" Type="http://schemas.openxmlformats.org/officeDocument/2006/relationships/image" Target="../media/image59.png"/><Relationship Id="rId29" Type="http://schemas.microsoft.com/office/2007/relationships/hdphoto" Target="../media/hdphoto114.wdp"/><Relationship Id="rId1" Type="http://schemas.openxmlformats.org/officeDocument/2006/relationships/slideLayout" Target="../slideLayouts/slideLayout7.xml"/><Relationship Id="rId6" Type="http://schemas.microsoft.com/office/2007/relationships/hdphoto" Target="../media/hdphoto30.wdp"/><Relationship Id="rId11" Type="http://schemas.openxmlformats.org/officeDocument/2006/relationships/image" Target="../media/image69.png"/><Relationship Id="rId24" Type="http://schemas.openxmlformats.org/officeDocument/2006/relationships/image" Target="../media/image84.svg"/><Relationship Id="rId32" Type="http://schemas.microsoft.com/office/2007/relationships/hdphoto" Target="../media/hdphoto31.wdp"/><Relationship Id="rId5" Type="http://schemas.openxmlformats.org/officeDocument/2006/relationships/image" Target="../media/image67.png"/><Relationship Id="rId15" Type="http://schemas.microsoft.com/office/2007/relationships/hdphoto" Target="../media/hdphoto110.wdp"/><Relationship Id="rId23" Type="http://schemas.openxmlformats.org/officeDocument/2006/relationships/image" Target="../media/image83.png"/><Relationship Id="rId28" Type="http://schemas.openxmlformats.org/officeDocument/2006/relationships/image" Target="../media/image61.png"/><Relationship Id="rId10" Type="http://schemas.microsoft.com/office/2007/relationships/hdphoto" Target="../media/hdphoto107.wdp"/><Relationship Id="rId19" Type="http://schemas.microsoft.com/office/2007/relationships/hdphoto" Target="../media/hdphoto112.wdp"/><Relationship Id="rId31" Type="http://schemas.microsoft.com/office/2007/relationships/hdphoto" Target="../media/hdphoto32.wdp"/><Relationship Id="rId4" Type="http://schemas.microsoft.com/office/2007/relationships/hdphoto" Target="../media/hdphoto105.wdp"/><Relationship Id="rId9" Type="http://schemas.microsoft.com/office/2007/relationships/hdphoto" Target="../media/hdphoto106.wdp"/><Relationship Id="rId14" Type="http://schemas.openxmlformats.org/officeDocument/2006/relationships/image" Target="../media/image71.png"/><Relationship Id="rId22" Type="http://schemas.microsoft.com/office/2007/relationships/hdphoto" Target="../media/hdphoto113.wdp"/><Relationship Id="rId27" Type="http://schemas.microsoft.com/office/2007/relationships/hdphoto" Target="../media/hdphoto27.wdp"/><Relationship Id="rId30" Type="http://schemas.microsoft.com/office/2007/relationships/hdphoto" Target="../media/hdphoto29.wdp"/><Relationship Id="rId35" Type="http://schemas.microsoft.com/office/2007/relationships/hdphoto" Target="../media/hdphoto33.wdp"/><Relationship Id="rId8" Type="http://schemas.openxmlformats.org/officeDocument/2006/relationships/image" Target="../media/image68.png"/></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43.png"/><Relationship Id="rId4" Type="http://schemas.microsoft.com/office/2007/relationships/hdphoto" Target="../media/hdphoto4.wdp"/></Relationships>
</file>

<file path=ppt/slides/_rels/slide42.xml.rels><?xml version="1.0" encoding="UTF-8" standalone="yes"?>
<Relationships xmlns="http://schemas.openxmlformats.org/package/2006/relationships"><Relationship Id="rId8" Type="http://schemas.microsoft.com/office/2007/relationships/hdphoto" Target="../media/hdphoto117.wdp"/><Relationship Id="rId13" Type="http://schemas.openxmlformats.org/officeDocument/2006/relationships/image" Target="../media/image870.png"/><Relationship Id="rId3" Type="http://schemas.openxmlformats.org/officeDocument/2006/relationships/image" Target="../media/image79.png"/><Relationship Id="rId7" Type="http://schemas.openxmlformats.org/officeDocument/2006/relationships/image" Target="../media/image59.png"/><Relationship Id="rId12" Type="http://schemas.openxmlformats.org/officeDocument/2006/relationships/image" Target="../media/image860.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microsoft.com/office/2007/relationships/hdphoto" Target="../media/hdphoto116.wdp"/><Relationship Id="rId11" Type="http://schemas.microsoft.com/office/2007/relationships/hdphoto" Target="../media/hdphoto30.wdp"/><Relationship Id="rId5" Type="http://schemas.openxmlformats.org/officeDocument/2006/relationships/image" Target="../media/image91.png"/><Relationship Id="rId10" Type="http://schemas.microsoft.com/office/2007/relationships/hdphoto" Target="../media/hdphoto118.wdp"/><Relationship Id="rId4" Type="http://schemas.openxmlformats.org/officeDocument/2006/relationships/image" Target="../media/image60.png"/><Relationship Id="rId9" Type="http://schemas.microsoft.com/office/2007/relationships/hdphoto" Target="../media/hdphoto32.wdp"/></Relationships>
</file>

<file path=ppt/slides/_rels/slide43.xml.rels><?xml version="1.0" encoding="UTF-8" standalone="yes"?>
<Relationships xmlns="http://schemas.openxmlformats.org/package/2006/relationships"><Relationship Id="rId8" Type="http://schemas.microsoft.com/office/2007/relationships/hdphoto" Target="../media/hdphoto30.wdp"/><Relationship Id="rId3" Type="http://schemas.openxmlformats.org/officeDocument/2006/relationships/image" Target="../media/image63.tiff"/><Relationship Id="rId7" Type="http://schemas.openxmlformats.org/officeDocument/2006/relationships/image" Target="../media/image58.pn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60.png"/><Relationship Id="rId11" Type="http://schemas.microsoft.com/office/2007/relationships/hdphoto" Target="../media/hdphoto120.wdp"/><Relationship Id="rId5" Type="http://schemas.openxmlformats.org/officeDocument/2006/relationships/image" Target="../media/image84.svg"/><Relationship Id="rId10" Type="http://schemas.microsoft.com/office/2007/relationships/hdphoto" Target="../media/hdphoto119.wdp"/><Relationship Id="rId4" Type="http://schemas.openxmlformats.org/officeDocument/2006/relationships/image" Target="../media/image83.png"/><Relationship Id="rId9" Type="http://schemas.openxmlformats.org/officeDocument/2006/relationships/image" Target="../media/image59.png"/></Relationships>
</file>

<file path=ppt/slides/_rels/slide44.xml.rels><?xml version="1.0" encoding="UTF-8" standalone="yes"?>
<Relationships xmlns="http://schemas.openxmlformats.org/package/2006/relationships"><Relationship Id="rId8" Type="http://schemas.microsoft.com/office/2007/relationships/hdphoto" Target="../media/hdphoto122.wdp"/><Relationship Id="rId13" Type="http://schemas.openxmlformats.org/officeDocument/2006/relationships/image" Target="../media/image84.svg"/><Relationship Id="rId3" Type="http://schemas.openxmlformats.org/officeDocument/2006/relationships/image" Target="../media/image60.png"/><Relationship Id="rId7" Type="http://schemas.microsoft.com/office/2007/relationships/hdphoto" Target="../media/hdphoto121.wdp"/><Relationship Id="rId12" Type="http://schemas.openxmlformats.org/officeDocument/2006/relationships/image" Target="../media/image83.pn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67.png"/><Relationship Id="rId11" Type="http://schemas.microsoft.com/office/2007/relationships/hdphoto" Target="../media/hdphoto123.wdp"/><Relationship Id="rId5" Type="http://schemas.microsoft.com/office/2007/relationships/hdphoto" Target="../media/hdphoto88.wdp"/><Relationship Id="rId15" Type="http://schemas.microsoft.com/office/2007/relationships/hdphoto" Target="../media/hdphoto11.wdp"/><Relationship Id="rId10" Type="http://schemas.openxmlformats.org/officeDocument/2006/relationships/image" Target="../media/image71.png"/><Relationship Id="rId4" Type="http://schemas.openxmlformats.org/officeDocument/2006/relationships/image" Target="../media/image69.png"/><Relationship Id="rId9" Type="http://schemas.openxmlformats.org/officeDocument/2006/relationships/image" Target="../media/image63.tiff"/><Relationship Id="rId14" Type="http://schemas.openxmlformats.org/officeDocument/2006/relationships/image" Target="../media/image70.png"/></Relationships>
</file>

<file path=ppt/slides/_rels/slide45.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63.tiff"/><Relationship Id="rId7" Type="http://schemas.openxmlformats.org/officeDocument/2006/relationships/image" Target="../media/image84.svg"/><Relationship Id="rId12" Type="http://schemas.microsoft.com/office/2007/relationships/hdphoto" Target="../media/hdphoto120.wdp"/><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83.png"/><Relationship Id="rId11" Type="http://schemas.openxmlformats.org/officeDocument/2006/relationships/image" Target="../media/image72.png"/><Relationship Id="rId5" Type="http://schemas.microsoft.com/office/2007/relationships/hdphoto" Target="../media/hdphoto123.wdp"/><Relationship Id="rId10" Type="http://schemas.microsoft.com/office/2007/relationships/hdphoto" Target="../media/hdphoto119.wdp"/><Relationship Id="rId4" Type="http://schemas.openxmlformats.org/officeDocument/2006/relationships/image" Target="../media/image71.png"/><Relationship Id="rId9" Type="http://schemas.openxmlformats.org/officeDocument/2006/relationships/image" Target="../media/image69.png"/></Relationships>
</file>

<file path=ppt/slides/_rels/slide46.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97.svg"/><Relationship Id="rId3" Type="http://schemas.openxmlformats.org/officeDocument/2006/relationships/image" Target="../media/image60.png"/><Relationship Id="rId7" Type="http://schemas.openxmlformats.org/officeDocument/2006/relationships/image" Target="../media/image95.svg"/><Relationship Id="rId12" Type="http://schemas.openxmlformats.org/officeDocument/2006/relationships/image" Target="../media/image96.pn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94.png"/><Relationship Id="rId11" Type="http://schemas.microsoft.com/office/2007/relationships/hdphoto" Target="../media/hdphoto32.wdp"/><Relationship Id="rId5" Type="http://schemas.openxmlformats.org/officeDocument/2006/relationships/image" Target="../media/image93.svg"/><Relationship Id="rId15" Type="http://schemas.openxmlformats.org/officeDocument/2006/relationships/image" Target="../media/image99.svg"/><Relationship Id="rId10" Type="http://schemas.microsoft.com/office/2007/relationships/hdphoto" Target="../media/hdphoto79.wdp"/><Relationship Id="rId4" Type="http://schemas.openxmlformats.org/officeDocument/2006/relationships/image" Target="../media/image92.png"/><Relationship Id="rId9" Type="http://schemas.openxmlformats.org/officeDocument/2006/relationships/image" Target="../media/image59.png"/><Relationship Id="rId14" Type="http://schemas.openxmlformats.org/officeDocument/2006/relationships/image" Target="../media/image98.png"/></Relationships>
</file>

<file path=ppt/slides/_rels/slide47.xml.rels><?xml version="1.0" encoding="UTF-8" standalone="yes"?>
<Relationships xmlns="http://schemas.openxmlformats.org/package/2006/relationships"><Relationship Id="rId8" Type="http://schemas.microsoft.com/office/2007/relationships/hdphoto" Target="../media/hdphoto82.wdp"/><Relationship Id="rId13" Type="http://schemas.openxmlformats.org/officeDocument/2006/relationships/image" Target="../media/image82.svg"/><Relationship Id="rId3" Type="http://schemas.openxmlformats.org/officeDocument/2006/relationships/image" Target="../media/image79.png"/><Relationship Id="rId7" Type="http://schemas.openxmlformats.org/officeDocument/2006/relationships/image" Target="../media/image67.png"/><Relationship Id="rId12" Type="http://schemas.openxmlformats.org/officeDocument/2006/relationships/image" Target="../media/image81.png"/><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microsoft.com/office/2007/relationships/hdphoto" Target="../media/hdphoto79.wdp"/><Relationship Id="rId11" Type="http://schemas.microsoft.com/office/2007/relationships/hdphoto" Target="../media/hdphoto124.wdp"/><Relationship Id="rId5" Type="http://schemas.openxmlformats.org/officeDocument/2006/relationships/image" Target="../media/image68.png"/><Relationship Id="rId15" Type="http://schemas.openxmlformats.org/officeDocument/2006/relationships/image" Target="../media/image84.svg"/><Relationship Id="rId10" Type="http://schemas.microsoft.com/office/2007/relationships/hdphoto" Target="../media/hdphoto56.wdp"/><Relationship Id="rId4" Type="http://schemas.openxmlformats.org/officeDocument/2006/relationships/image" Target="../media/image60.png"/><Relationship Id="rId9" Type="http://schemas.openxmlformats.org/officeDocument/2006/relationships/image" Target="../media/image69.png"/><Relationship Id="rId14" Type="http://schemas.openxmlformats.org/officeDocument/2006/relationships/image" Target="../media/image83.png"/></Relationships>
</file>

<file path=ppt/slides/_rels/slide48.xml.rels><?xml version="1.0" encoding="UTF-8" standalone="yes"?>
<Relationships xmlns="http://schemas.openxmlformats.org/package/2006/relationships"><Relationship Id="rId8" Type="http://schemas.microsoft.com/office/2007/relationships/hdphoto" Target="../media/hdphoto56.wdp"/><Relationship Id="rId13" Type="http://schemas.openxmlformats.org/officeDocument/2006/relationships/image" Target="../media/image93.svg"/><Relationship Id="rId3" Type="http://schemas.openxmlformats.org/officeDocument/2006/relationships/image" Target="../media/image79.png"/><Relationship Id="rId7" Type="http://schemas.openxmlformats.org/officeDocument/2006/relationships/image" Target="../media/image59.png"/><Relationship Id="rId12" Type="http://schemas.openxmlformats.org/officeDocument/2006/relationships/image" Target="../media/image92.png"/><Relationship Id="rId2" Type="http://schemas.openxmlformats.org/officeDocument/2006/relationships/notesSlide" Target="../notesSlides/notesSlide48.xml"/><Relationship Id="rId16" Type="http://schemas.openxmlformats.org/officeDocument/2006/relationships/image" Target="../media/image100.png"/><Relationship Id="rId1" Type="http://schemas.openxmlformats.org/officeDocument/2006/relationships/slideLayout" Target="../slideLayouts/slideLayout7.xml"/><Relationship Id="rId6" Type="http://schemas.microsoft.com/office/2007/relationships/hdphoto" Target="../media/hdphoto125.wdp"/><Relationship Id="rId11" Type="http://schemas.microsoft.com/office/2007/relationships/hdphoto" Target="../media/hdphoto126.wdp"/><Relationship Id="rId5" Type="http://schemas.openxmlformats.org/officeDocument/2006/relationships/image" Target="../media/image91.png"/><Relationship Id="rId15" Type="http://schemas.openxmlformats.org/officeDocument/2006/relationships/image" Target="../media/image95.svg"/><Relationship Id="rId10" Type="http://schemas.microsoft.com/office/2007/relationships/hdphoto" Target="../media/hdphoto32.wdp"/><Relationship Id="rId4" Type="http://schemas.openxmlformats.org/officeDocument/2006/relationships/image" Target="../media/image60.png"/><Relationship Id="rId9" Type="http://schemas.microsoft.com/office/2007/relationships/hdphoto" Target="../media/hdphoto30.wdp"/><Relationship Id="rId14" Type="http://schemas.openxmlformats.org/officeDocument/2006/relationships/image" Target="../media/image94.png"/></Relationships>
</file>

<file path=ppt/slides/_rels/slide4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32.sv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EC5ED05-91CA-2F4C-80CC-6C7F47CE3950}"/>
              </a:ext>
            </a:extLst>
          </p:cNvPr>
          <p:cNvCxnSpPr/>
          <p:nvPr/>
        </p:nvCxnSpPr>
        <p:spPr>
          <a:xfrm>
            <a:off x="0" y="618836"/>
            <a:ext cx="12192000" cy="0"/>
          </a:xfrm>
          <a:prstGeom prst="line">
            <a:avLst/>
          </a:prstGeom>
          <a:ln w="76200">
            <a:solidFill>
              <a:srgbClr val="E6C5B4"/>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E16107A-7A7A-E046-A8C3-70FA1275BBFF}"/>
              </a:ext>
            </a:extLst>
          </p:cNvPr>
          <p:cNvCxnSpPr/>
          <p:nvPr/>
        </p:nvCxnSpPr>
        <p:spPr>
          <a:xfrm>
            <a:off x="0" y="825024"/>
            <a:ext cx="12192000" cy="0"/>
          </a:xfrm>
          <a:prstGeom prst="line">
            <a:avLst/>
          </a:prstGeom>
          <a:ln w="12700">
            <a:solidFill>
              <a:srgbClr val="E6C5B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26529EF-159A-A34A-9E27-740C428A8F9C}"/>
              </a:ext>
            </a:extLst>
          </p:cNvPr>
          <p:cNvCxnSpPr/>
          <p:nvPr/>
        </p:nvCxnSpPr>
        <p:spPr>
          <a:xfrm>
            <a:off x="0" y="5683895"/>
            <a:ext cx="12192000" cy="0"/>
          </a:xfrm>
          <a:prstGeom prst="line">
            <a:avLst/>
          </a:prstGeom>
          <a:ln w="76200">
            <a:solidFill>
              <a:srgbClr val="E6C5B4"/>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11B295E-B010-0046-B89F-C974C5006737}"/>
              </a:ext>
            </a:extLst>
          </p:cNvPr>
          <p:cNvCxnSpPr/>
          <p:nvPr/>
        </p:nvCxnSpPr>
        <p:spPr>
          <a:xfrm>
            <a:off x="0" y="5477707"/>
            <a:ext cx="12192000" cy="0"/>
          </a:xfrm>
          <a:prstGeom prst="line">
            <a:avLst/>
          </a:prstGeom>
          <a:ln w="12700">
            <a:solidFill>
              <a:srgbClr val="E6C5B4"/>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BED4DD2-A77B-A547-BC8E-75AC807AE230}"/>
              </a:ext>
            </a:extLst>
          </p:cNvPr>
          <p:cNvSpPr txBox="1"/>
          <p:nvPr/>
        </p:nvSpPr>
        <p:spPr>
          <a:xfrm>
            <a:off x="522514" y="1554835"/>
            <a:ext cx="11669486" cy="646331"/>
          </a:xfrm>
          <a:prstGeom prst="rect">
            <a:avLst/>
          </a:prstGeom>
          <a:noFill/>
        </p:spPr>
        <p:txBody>
          <a:bodyPr wrap="square" rtlCol="0">
            <a:spAutoFit/>
          </a:bodyPr>
          <a:lstStyle/>
          <a:p>
            <a:r>
              <a:rPr lang="en-US" sz="3600" dirty="0">
                <a:latin typeface="Cambria Math" panose="02040503050406030204" pitchFamily="18" charset="0"/>
                <a:ea typeface="Cambria Math" panose="02040503050406030204" pitchFamily="18" charset="0"/>
              </a:rPr>
              <a:t>Log</a:t>
            </a:r>
            <a:r>
              <a:rPr lang="zh-CN" altLang="en-US" sz="3600" dirty="0">
                <a:latin typeface="Cambria Math" panose="02040503050406030204" pitchFamily="18" charset="0"/>
                <a:ea typeface="Cambria Math" panose="02040503050406030204" pitchFamily="18" charset="0"/>
              </a:rPr>
              <a:t>*</a:t>
            </a:r>
            <a:r>
              <a:rPr lang="en-US" altLang="zh-CN" sz="3600" dirty="0">
                <a:latin typeface="Cambria Math" panose="02040503050406030204" pitchFamily="18" charset="0"/>
                <a:ea typeface="Cambria Math" panose="02040503050406030204" pitchFamily="18" charset="0"/>
              </a:rPr>
              <a:t>-</a:t>
            </a:r>
            <a:r>
              <a:rPr lang="en-US" sz="3600" dirty="0">
                <a:latin typeface="Cambria Math" panose="02040503050406030204" pitchFamily="18" charset="0"/>
                <a:ea typeface="Cambria Math" panose="02040503050406030204" pitchFamily="18" charset="0"/>
              </a:rPr>
              <a:t>Round Game-Theoretically-Fair Leader Election</a:t>
            </a:r>
            <a:endParaRPr lang="en-US" sz="5400" dirty="0">
              <a:latin typeface="Cambria Math" panose="02040503050406030204" pitchFamily="18" charset="0"/>
              <a:ea typeface="Cambria Math" panose="02040503050406030204" pitchFamily="18" charset="0"/>
            </a:endParaRPr>
          </a:p>
        </p:txBody>
      </p:sp>
      <p:sp>
        <p:nvSpPr>
          <p:cNvPr id="10" name="TextBox 9">
            <a:extLst>
              <a:ext uri="{FF2B5EF4-FFF2-40B4-BE49-F238E27FC236}">
                <a16:creationId xmlns:a16="http://schemas.microsoft.com/office/drawing/2014/main" id="{1B50CA84-C06C-BE4B-B127-C578DF19917B}"/>
              </a:ext>
            </a:extLst>
          </p:cNvPr>
          <p:cNvSpPr txBox="1"/>
          <p:nvPr/>
        </p:nvSpPr>
        <p:spPr>
          <a:xfrm>
            <a:off x="734660" y="4115193"/>
            <a:ext cx="10722679" cy="584775"/>
          </a:xfrm>
          <a:prstGeom prst="rect">
            <a:avLst/>
          </a:prstGeom>
          <a:noFill/>
        </p:spPr>
        <p:txBody>
          <a:bodyPr wrap="none" rtlCol="0">
            <a:spAutoFit/>
          </a:bodyPr>
          <a:lstStyle/>
          <a:p>
            <a:r>
              <a:rPr lang="en-US" sz="3200" dirty="0" err="1">
                <a:latin typeface="Cambria Math" panose="02040503050406030204" pitchFamily="18" charset="0"/>
                <a:ea typeface="Cambria Math" panose="02040503050406030204" pitchFamily="18" charset="0"/>
              </a:rPr>
              <a:t>Ilan</a:t>
            </a:r>
            <a:r>
              <a:rPr lang="en-US" sz="3200" dirty="0">
                <a:latin typeface="Cambria Math" panose="02040503050406030204" pitchFamily="18" charset="0"/>
                <a:ea typeface="Cambria Math" panose="02040503050406030204" pitchFamily="18" charset="0"/>
              </a:rPr>
              <a:t> </a:t>
            </a:r>
            <a:r>
              <a:rPr lang="en-US" sz="3200" dirty="0" err="1">
                <a:latin typeface="Cambria Math" panose="02040503050406030204" pitchFamily="18" charset="0"/>
                <a:ea typeface="Cambria Math" panose="02040503050406030204" pitchFamily="18" charset="0"/>
              </a:rPr>
              <a:t>Komargodski</a:t>
            </a:r>
            <a:r>
              <a:rPr lang="en-US" sz="3200" dirty="0">
                <a:latin typeface="Cambria Math" panose="02040503050406030204" pitchFamily="18" charset="0"/>
                <a:ea typeface="Cambria Math" panose="02040503050406030204" pitchFamily="18" charset="0"/>
              </a:rPr>
              <a:t>, </a:t>
            </a:r>
            <a:r>
              <a:rPr lang="en-US" sz="3200" dirty="0" err="1">
                <a:latin typeface="Cambria Math" panose="02040503050406030204" pitchFamily="18" charset="0"/>
                <a:ea typeface="Cambria Math" panose="02040503050406030204" pitchFamily="18" charset="0"/>
              </a:rPr>
              <a:t>Shin’ichiro</a:t>
            </a:r>
            <a:r>
              <a:rPr lang="en-US" sz="3200" dirty="0">
                <a:latin typeface="Cambria Math" panose="02040503050406030204" pitchFamily="18" charset="0"/>
                <a:ea typeface="Cambria Math" panose="02040503050406030204" pitchFamily="18" charset="0"/>
              </a:rPr>
              <a:t> Matsuo, </a:t>
            </a:r>
            <a:r>
              <a:rPr lang="en-US" altLang="zh-CN" sz="3200" dirty="0">
                <a:latin typeface="Cambria Math" panose="02040503050406030204" pitchFamily="18" charset="0"/>
                <a:ea typeface="Cambria Math" panose="02040503050406030204" pitchFamily="18" charset="0"/>
              </a:rPr>
              <a:t>Elaine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Shi,</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and</a:t>
            </a:r>
            <a:r>
              <a:rPr lang="zh-CN" altLang="en-US" sz="3200" dirty="0">
                <a:latin typeface="Cambria Math" panose="02040503050406030204" pitchFamily="18" charset="0"/>
                <a:ea typeface="Cambria Math" panose="02040503050406030204" pitchFamily="18" charset="0"/>
              </a:rPr>
              <a:t> </a:t>
            </a:r>
            <a:r>
              <a:rPr lang="en-US" altLang="zh-CN" sz="3200" b="1" dirty="0" err="1">
                <a:latin typeface="Cambria Math" panose="02040503050406030204" pitchFamily="18" charset="0"/>
                <a:ea typeface="Cambria Math" panose="02040503050406030204" pitchFamily="18" charset="0"/>
              </a:rPr>
              <a:t>Ke</a:t>
            </a:r>
            <a:r>
              <a:rPr lang="zh-CN" altLang="en-US" sz="3200" b="1" dirty="0">
                <a:latin typeface="Cambria Math" panose="02040503050406030204" pitchFamily="18" charset="0"/>
                <a:ea typeface="Cambria Math" panose="02040503050406030204" pitchFamily="18" charset="0"/>
              </a:rPr>
              <a:t> </a:t>
            </a:r>
            <a:r>
              <a:rPr lang="en-US" altLang="zh-CN" sz="3200" b="1" dirty="0">
                <a:latin typeface="Cambria Math" panose="02040503050406030204" pitchFamily="18" charset="0"/>
                <a:ea typeface="Cambria Math" panose="02040503050406030204" pitchFamily="18" charset="0"/>
              </a:rPr>
              <a:t>Wu</a:t>
            </a:r>
            <a:r>
              <a:rPr lang="en-US" sz="3200" baseline="30000" dirty="0">
                <a:latin typeface="Cambria Math" panose="02040503050406030204" pitchFamily="18" charset="0"/>
                <a:ea typeface="Cambria Math" panose="02040503050406030204" pitchFamily="18" charset="0"/>
              </a:rPr>
              <a:t> </a:t>
            </a:r>
          </a:p>
        </p:txBody>
      </p:sp>
      <p:pic>
        <p:nvPicPr>
          <p:cNvPr id="2" name="Picture 1">
            <a:extLst>
              <a:ext uri="{FF2B5EF4-FFF2-40B4-BE49-F238E27FC236}">
                <a16:creationId xmlns:a16="http://schemas.microsoft.com/office/drawing/2014/main" id="{1188C695-B5BE-CB46-9350-4448CA2C0AF2}"/>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38573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9AE42B58-0D8C-4E45-B204-F5114D7AE92B}"/>
              </a:ext>
            </a:extLst>
          </p:cNvPr>
          <p:cNvCxnSpPr>
            <a:cxnSpLocks/>
          </p:cNvCxnSpPr>
          <p:nvPr/>
        </p:nvCxnSpPr>
        <p:spPr>
          <a:xfrm>
            <a:off x="0" y="722493"/>
            <a:ext cx="10072255" cy="0"/>
          </a:xfrm>
          <a:prstGeom prst="line">
            <a:avLst/>
          </a:prstGeom>
          <a:ln w="28575">
            <a:solidFill>
              <a:srgbClr val="E7C5B5"/>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EDFD3B5-4D67-2049-B9EE-2D3C9B9F145D}"/>
              </a:ext>
            </a:extLst>
          </p:cNvPr>
          <p:cNvSpPr txBox="1"/>
          <p:nvPr/>
        </p:nvSpPr>
        <p:spPr>
          <a:xfrm>
            <a:off x="-1624" y="39217"/>
            <a:ext cx="5735544" cy="646331"/>
          </a:xfrm>
          <a:prstGeom prst="rect">
            <a:avLst/>
          </a:prstGeom>
          <a:noFill/>
        </p:spPr>
        <p:txBody>
          <a:bodyPr wrap="none" rtlCol="0">
            <a:spAutoFit/>
          </a:bodyPr>
          <a:lstStyle/>
          <a:p>
            <a:r>
              <a:rPr lang="en-US" altLang="zh-CN" sz="3600" dirty="0">
                <a:latin typeface="Cambria Math" panose="02040503050406030204" pitchFamily="18" charset="0"/>
                <a:ea typeface="Cambria Math" panose="02040503050406030204" pitchFamily="18" charset="0"/>
              </a:rPr>
              <a:t>Who</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will</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present</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the</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paper?</a:t>
            </a:r>
            <a:endParaRPr lang="en-US" sz="3600" dirty="0">
              <a:latin typeface="Cambria Math" panose="02040503050406030204" pitchFamily="18" charset="0"/>
              <a:ea typeface="Cambria Math" panose="02040503050406030204" pitchFamily="18" charset="0"/>
            </a:endParaRPr>
          </a:p>
        </p:txBody>
      </p:sp>
      <p:pic>
        <p:nvPicPr>
          <p:cNvPr id="10" name="Picture 9" descr="A person in a white coat&#10;&#10;Description automatically generated with low confidence">
            <a:extLst>
              <a:ext uri="{FF2B5EF4-FFF2-40B4-BE49-F238E27FC236}">
                <a16:creationId xmlns:a16="http://schemas.microsoft.com/office/drawing/2014/main" id="{677460B3-DE3E-434B-B9FE-DD7332B521DF}"/>
              </a:ext>
            </a:extLst>
          </p:cNvPr>
          <p:cNvPicPr>
            <a:picLocks noChangeAspect="1"/>
          </p:cNvPicPr>
          <p:nvPr/>
        </p:nvPicPr>
        <p:blipFill>
          <a:blip r:embed="rId3"/>
          <a:stretch>
            <a:fillRect/>
          </a:stretch>
        </p:blipFill>
        <p:spPr>
          <a:xfrm>
            <a:off x="6618794" y="2362407"/>
            <a:ext cx="1717644" cy="1732515"/>
          </a:xfrm>
          <a:prstGeom prst="ellipse">
            <a:avLst/>
          </a:prstGeom>
        </p:spPr>
      </p:pic>
      <p:pic>
        <p:nvPicPr>
          <p:cNvPr id="15" name="Picture 14" descr="A person smiling for the camera&#10;&#10;Description automatically generated with medium confidence">
            <a:extLst>
              <a:ext uri="{FF2B5EF4-FFF2-40B4-BE49-F238E27FC236}">
                <a16:creationId xmlns:a16="http://schemas.microsoft.com/office/drawing/2014/main" id="{114F38C0-00FE-AD4B-AB30-6CB645EC324E}"/>
              </a:ext>
            </a:extLst>
          </p:cNvPr>
          <p:cNvPicPr>
            <a:picLocks noChangeAspect="1"/>
          </p:cNvPicPr>
          <p:nvPr/>
        </p:nvPicPr>
        <p:blipFill rotWithShape="1">
          <a:blip r:embed="rId4"/>
          <a:srcRect t="7713" b="17382"/>
          <a:stretch/>
        </p:blipFill>
        <p:spPr>
          <a:xfrm>
            <a:off x="3318482" y="2362407"/>
            <a:ext cx="1717645" cy="1717645"/>
          </a:xfrm>
          <a:prstGeom prst="ellipse">
            <a:avLst/>
          </a:prstGeom>
        </p:spPr>
      </p:pic>
      <p:sp>
        <p:nvSpPr>
          <p:cNvPr id="4" name="Rectangle 3">
            <a:extLst>
              <a:ext uri="{FF2B5EF4-FFF2-40B4-BE49-F238E27FC236}">
                <a16:creationId xmlns:a16="http://schemas.microsoft.com/office/drawing/2014/main" id="{6A6DDA9F-7C83-124F-B6B1-7F65303E797E}"/>
              </a:ext>
            </a:extLst>
          </p:cNvPr>
          <p:cNvSpPr/>
          <p:nvPr/>
        </p:nvSpPr>
        <p:spPr>
          <a:xfrm>
            <a:off x="2732389" y="4261176"/>
            <a:ext cx="2889830" cy="523220"/>
          </a:xfrm>
          <a:prstGeom prst="rect">
            <a:avLst/>
          </a:prstGeom>
        </p:spPr>
        <p:txBody>
          <a:bodyPr wrap="none">
            <a:spAutoFit/>
          </a:bodyPr>
          <a:lstStyle/>
          <a:p>
            <a:r>
              <a:rPr lang="en-US" sz="2800" dirty="0" err="1">
                <a:latin typeface="Cambria Math" panose="02040503050406030204" pitchFamily="18" charset="0"/>
                <a:ea typeface="Cambria Math" panose="02040503050406030204" pitchFamily="18" charset="0"/>
              </a:rPr>
              <a:t>Ilan</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Komargodski</a:t>
            </a:r>
            <a:endParaRPr lang="en-US" sz="2800" dirty="0"/>
          </a:p>
        </p:txBody>
      </p:sp>
      <p:sp>
        <p:nvSpPr>
          <p:cNvPr id="11" name="Rectangle 10">
            <a:extLst>
              <a:ext uri="{FF2B5EF4-FFF2-40B4-BE49-F238E27FC236}">
                <a16:creationId xmlns:a16="http://schemas.microsoft.com/office/drawing/2014/main" id="{A4FBE1C2-8A09-0E4E-8F96-4CC1D5B0B0DE}"/>
              </a:ext>
            </a:extLst>
          </p:cNvPr>
          <p:cNvSpPr/>
          <p:nvPr/>
        </p:nvSpPr>
        <p:spPr>
          <a:xfrm>
            <a:off x="6891205" y="4261176"/>
            <a:ext cx="1172822" cy="523220"/>
          </a:xfrm>
          <a:prstGeom prst="rect">
            <a:avLst/>
          </a:prstGeom>
        </p:spPr>
        <p:txBody>
          <a:bodyPr wrap="none">
            <a:spAutoFit/>
          </a:bodyPr>
          <a:lstStyle/>
          <a:p>
            <a:r>
              <a:rPr lang="en-US" sz="2800" dirty="0" err="1">
                <a:latin typeface="Cambria Math" panose="02040503050406030204" pitchFamily="18" charset="0"/>
                <a:ea typeface="Cambria Math" panose="02040503050406030204" pitchFamily="18" charset="0"/>
              </a:rPr>
              <a:t>Ke</a:t>
            </a:r>
            <a:r>
              <a:rPr lang="en-US" sz="2800" dirty="0">
                <a:latin typeface="Cambria Math" panose="02040503050406030204" pitchFamily="18" charset="0"/>
                <a:ea typeface="Cambria Math" panose="02040503050406030204" pitchFamily="18" charset="0"/>
              </a:rPr>
              <a:t> Wu</a:t>
            </a:r>
          </a:p>
        </p:txBody>
      </p:sp>
    </p:spTree>
    <p:extLst>
      <p:ext uri="{BB962C8B-B14F-4D97-AF65-F5344CB8AC3E}">
        <p14:creationId xmlns:p14="http://schemas.microsoft.com/office/powerpoint/2010/main" val="3007510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AA06381A-AC73-D64D-9398-674A0974A449}"/>
              </a:ext>
            </a:extLst>
          </p:cNvPr>
          <p:cNvSpPr txBox="1"/>
          <p:nvPr/>
        </p:nvSpPr>
        <p:spPr>
          <a:xfrm>
            <a:off x="302009" y="5839054"/>
            <a:ext cx="2147277" cy="523220"/>
          </a:xfrm>
          <a:prstGeom prst="rect">
            <a:avLst/>
          </a:prstGeom>
          <a:noFill/>
        </p:spPr>
        <p:txBody>
          <a:bodyPr wrap="square" rtlCol="0">
            <a:spAutoFit/>
          </a:bodyPr>
          <a:lstStyle/>
          <a:p>
            <a:r>
              <a:rPr lang="en-US" altLang="zh-CN" sz="2800" dirty="0">
                <a:latin typeface="Cambria Math" panose="02040503050406030204" pitchFamily="18" charset="0"/>
                <a:ea typeface="Cambria Math" panose="02040503050406030204" pitchFamily="18" charset="0"/>
              </a:rPr>
              <a:t>[Blum</a:t>
            </a:r>
            <a:r>
              <a:rPr lang="zh-CN" altLang="en-US" sz="2800" dirty="0">
                <a:latin typeface="Cambria Math" panose="02040503050406030204" pitchFamily="18" charset="0"/>
                <a:ea typeface="Cambria Math" panose="02040503050406030204" pitchFamily="18" charset="0"/>
              </a:rPr>
              <a:t> </a:t>
            </a:r>
            <a:r>
              <a:rPr lang="en-US" altLang="zh-CN" sz="2800" dirty="0">
                <a:latin typeface="Cambria Math" panose="02040503050406030204" pitchFamily="18" charset="0"/>
                <a:ea typeface="Cambria Math" panose="02040503050406030204" pitchFamily="18" charset="0"/>
              </a:rPr>
              <a:t>83]</a:t>
            </a:r>
          </a:p>
        </p:txBody>
      </p:sp>
      <p:cxnSp>
        <p:nvCxnSpPr>
          <p:cNvPr id="14" name="Straight Arrow Connector 13">
            <a:extLst>
              <a:ext uri="{FF2B5EF4-FFF2-40B4-BE49-F238E27FC236}">
                <a16:creationId xmlns:a16="http://schemas.microsoft.com/office/drawing/2014/main" id="{DE0069F1-CF30-B545-A525-532844F36CB8}"/>
              </a:ext>
            </a:extLst>
          </p:cNvPr>
          <p:cNvCxnSpPr>
            <a:cxnSpLocks/>
          </p:cNvCxnSpPr>
          <p:nvPr/>
        </p:nvCxnSpPr>
        <p:spPr>
          <a:xfrm flipV="1">
            <a:off x="3110753" y="2122714"/>
            <a:ext cx="1972876" cy="141058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68D40184-D180-1B45-8E76-7CCF33D2683B}"/>
              </a:ext>
            </a:extLst>
          </p:cNvPr>
          <p:cNvCxnSpPr>
            <a:cxnSpLocks/>
          </p:cNvCxnSpPr>
          <p:nvPr/>
        </p:nvCxnSpPr>
        <p:spPr>
          <a:xfrm flipH="1" flipV="1">
            <a:off x="6786282" y="2160904"/>
            <a:ext cx="2244683" cy="137239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5" name="Graphic 34" descr="Envelope">
            <a:extLst>
              <a:ext uri="{FF2B5EF4-FFF2-40B4-BE49-F238E27FC236}">
                <a16:creationId xmlns:a16="http://schemas.microsoft.com/office/drawing/2014/main" id="{0EB90783-786F-224F-814C-BA7A7D0F868E}"/>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3733800" y="2450260"/>
            <a:ext cx="820242" cy="820242"/>
          </a:xfrm>
          <a:prstGeom prst="rect">
            <a:avLst/>
          </a:prstGeom>
        </p:spPr>
      </p:pic>
      <p:pic>
        <p:nvPicPr>
          <p:cNvPr id="36" name="Graphic 35" descr="Envelope">
            <a:extLst>
              <a:ext uri="{FF2B5EF4-FFF2-40B4-BE49-F238E27FC236}">
                <a16:creationId xmlns:a16="http://schemas.microsoft.com/office/drawing/2014/main" id="{0B28720F-8E5B-D64E-9AC7-7F91F5D1D564}"/>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296323" y="2458584"/>
            <a:ext cx="820242" cy="820242"/>
          </a:xfrm>
          <a:prstGeom prst="rect">
            <a:avLst/>
          </a:prstGeom>
        </p:spPr>
      </p:pic>
      <p:sp>
        <p:nvSpPr>
          <p:cNvPr id="40" name="Rounded Rectangle 39">
            <a:extLst>
              <a:ext uri="{FF2B5EF4-FFF2-40B4-BE49-F238E27FC236}">
                <a16:creationId xmlns:a16="http://schemas.microsoft.com/office/drawing/2014/main" id="{5EC03EDC-5D48-F843-A003-AC80F27DF93B}"/>
              </a:ext>
            </a:extLst>
          </p:cNvPr>
          <p:cNvSpPr/>
          <p:nvPr/>
        </p:nvSpPr>
        <p:spPr>
          <a:xfrm>
            <a:off x="4463143" y="1287654"/>
            <a:ext cx="522514" cy="478971"/>
          </a:xfrm>
          <a:prstGeom prst="round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000"/>
          </a:p>
        </p:txBody>
      </p:sp>
      <p:sp>
        <p:nvSpPr>
          <p:cNvPr id="41" name="Rounded Rectangle 40">
            <a:extLst>
              <a:ext uri="{FF2B5EF4-FFF2-40B4-BE49-F238E27FC236}">
                <a16:creationId xmlns:a16="http://schemas.microsoft.com/office/drawing/2014/main" id="{BC55613D-E468-F44B-9D16-26FEA3286F93}"/>
              </a:ext>
            </a:extLst>
          </p:cNvPr>
          <p:cNvSpPr/>
          <p:nvPr/>
        </p:nvSpPr>
        <p:spPr>
          <a:xfrm>
            <a:off x="5287896" y="1287654"/>
            <a:ext cx="522514" cy="478971"/>
          </a:xfrm>
          <a:prstGeom prst="round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000"/>
          </a:p>
        </p:txBody>
      </p:sp>
      <p:sp>
        <p:nvSpPr>
          <p:cNvPr id="42" name="Rounded Rectangle 41">
            <a:extLst>
              <a:ext uri="{FF2B5EF4-FFF2-40B4-BE49-F238E27FC236}">
                <a16:creationId xmlns:a16="http://schemas.microsoft.com/office/drawing/2014/main" id="{E7ED5BE4-7A38-004C-8AB8-1F6014F0E155}"/>
              </a:ext>
            </a:extLst>
          </p:cNvPr>
          <p:cNvSpPr/>
          <p:nvPr/>
        </p:nvSpPr>
        <p:spPr>
          <a:xfrm>
            <a:off x="6112649" y="1287654"/>
            <a:ext cx="522514" cy="478971"/>
          </a:xfrm>
          <a:prstGeom prst="round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000"/>
          </a:p>
        </p:txBody>
      </p:sp>
      <p:sp>
        <p:nvSpPr>
          <p:cNvPr id="43" name="Rounded Rectangle 42">
            <a:extLst>
              <a:ext uri="{FF2B5EF4-FFF2-40B4-BE49-F238E27FC236}">
                <a16:creationId xmlns:a16="http://schemas.microsoft.com/office/drawing/2014/main" id="{041B70BB-E2D2-7643-AB07-C2EB29C5E85C}"/>
              </a:ext>
            </a:extLst>
          </p:cNvPr>
          <p:cNvSpPr/>
          <p:nvPr/>
        </p:nvSpPr>
        <p:spPr>
          <a:xfrm>
            <a:off x="6937402" y="1287654"/>
            <a:ext cx="522514" cy="478971"/>
          </a:xfrm>
          <a:prstGeom prst="round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000"/>
          </a:p>
        </p:txBody>
      </p:sp>
      <p:cxnSp>
        <p:nvCxnSpPr>
          <p:cNvPr id="44" name="Straight Connector 43">
            <a:extLst>
              <a:ext uri="{FF2B5EF4-FFF2-40B4-BE49-F238E27FC236}">
                <a16:creationId xmlns:a16="http://schemas.microsoft.com/office/drawing/2014/main" id="{2A9D9C96-2FD9-994A-B27A-4A5AFF4A92E6}"/>
              </a:ext>
            </a:extLst>
          </p:cNvPr>
          <p:cNvCxnSpPr>
            <a:stCxn id="40" idx="3"/>
            <a:endCxn id="41" idx="1"/>
          </p:cNvCxnSpPr>
          <p:nvPr/>
        </p:nvCxnSpPr>
        <p:spPr>
          <a:xfrm>
            <a:off x="4985657" y="1527140"/>
            <a:ext cx="302239" cy="0"/>
          </a:xfrm>
          <a:prstGeom prst="line">
            <a:avLst/>
          </a:prstGeom>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ED7107BB-52E8-F346-B584-F2F5AE63066D}"/>
              </a:ext>
            </a:extLst>
          </p:cNvPr>
          <p:cNvCxnSpPr>
            <a:cxnSpLocks/>
          </p:cNvCxnSpPr>
          <p:nvPr/>
        </p:nvCxnSpPr>
        <p:spPr>
          <a:xfrm>
            <a:off x="5810410" y="1527139"/>
            <a:ext cx="302239" cy="0"/>
          </a:xfrm>
          <a:prstGeom prst="line">
            <a:avLst/>
          </a:prstGeom>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A127A949-03EC-5A4B-AA04-820063840DCE}"/>
              </a:ext>
            </a:extLst>
          </p:cNvPr>
          <p:cNvCxnSpPr>
            <a:cxnSpLocks/>
          </p:cNvCxnSpPr>
          <p:nvPr/>
        </p:nvCxnSpPr>
        <p:spPr>
          <a:xfrm>
            <a:off x="6635163" y="1527139"/>
            <a:ext cx="302239" cy="0"/>
          </a:xfrm>
          <a:prstGeom prst="line">
            <a:avLst/>
          </a:prstGeom>
        </p:spPr>
        <p:style>
          <a:lnRef idx="1">
            <a:schemeClr val="dk1"/>
          </a:lnRef>
          <a:fillRef idx="0">
            <a:schemeClr val="dk1"/>
          </a:fillRef>
          <a:effectRef idx="0">
            <a:schemeClr val="dk1"/>
          </a:effectRef>
          <a:fontRef idx="minor">
            <a:schemeClr val="tx1"/>
          </a:fontRef>
        </p:style>
      </p:cxnSp>
      <p:pic>
        <p:nvPicPr>
          <p:cNvPr id="22" name="Picture 21" descr="A person in a white coat&#10;&#10;Description automatically generated with low confidence">
            <a:extLst>
              <a:ext uri="{FF2B5EF4-FFF2-40B4-BE49-F238E27FC236}">
                <a16:creationId xmlns:a16="http://schemas.microsoft.com/office/drawing/2014/main" id="{EC539D90-494F-ED44-9D8E-D3862775A6F1}"/>
              </a:ext>
            </a:extLst>
          </p:cNvPr>
          <p:cNvPicPr>
            <a:picLocks noChangeAspect="1"/>
          </p:cNvPicPr>
          <p:nvPr/>
        </p:nvPicPr>
        <p:blipFill>
          <a:blip r:embed="rId7"/>
          <a:stretch>
            <a:fillRect/>
          </a:stretch>
        </p:blipFill>
        <p:spPr>
          <a:xfrm>
            <a:off x="8172143" y="3533294"/>
            <a:ext cx="1717644" cy="1732515"/>
          </a:xfrm>
          <a:prstGeom prst="ellipse">
            <a:avLst/>
          </a:prstGeom>
        </p:spPr>
      </p:pic>
      <p:pic>
        <p:nvPicPr>
          <p:cNvPr id="24" name="Picture 23" descr="A person smiling for the camera&#10;&#10;Description automatically generated with medium confidence">
            <a:extLst>
              <a:ext uri="{FF2B5EF4-FFF2-40B4-BE49-F238E27FC236}">
                <a16:creationId xmlns:a16="http://schemas.microsoft.com/office/drawing/2014/main" id="{A4CAED0A-95B0-A647-A93B-5D1D1C2B0993}"/>
              </a:ext>
            </a:extLst>
          </p:cNvPr>
          <p:cNvPicPr>
            <a:picLocks noChangeAspect="1"/>
          </p:cNvPicPr>
          <p:nvPr/>
        </p:nvPicPr>
        <p:blipFill rotWithShape="1">
          <a:blip r:embed="rId8"/>
          <a:srcRect t="7713" b="17382"/>
          <a:stretch/>
        </p:blipFill>
        <p:spPr>
          <a:xfrm>
            <a:off x="2240043" y="3533296"/>
            <a:ext cx="1732513" cy="1732513"/>
          </a:xfrm>
          <a:prstGeom prst="ellipse">
            <a:avLst/>
          </a:prstGeom>
        </p:spPr>
      </p:pic>
    </p:spTree>
    <p:extLst>
      <p:ext uri="{BB962C8B-B14F-4D97-AF65-F5344CB8AC3E}">
        <p14:creationId xmlns:p14="http://schemas.microsoft.com/office/powerpoint/2010/main" val="2744529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AA06381A-AC73-D64D-9398-674A0974A449}"/>
              </a:ext>
            </a:extLst>
          </p:cNvPr>
          <p:cNvSpPr txBox="1"/>
          <p:nvPr/>
        </p:nvSpPr>
        <p:spPr>
          <a:xfrm>
            <a:off x="302009" y="5839054"/>
            <a:ext cx="1592105" cy="523220"/>
          </a:xfrm>
          <a:prstGeom prst="rect">
            <a:avLst/>
          </a:prstGeom>
          <a:noFill/>
        </p:spPr>
        <p:txBody>
          <a:bodyPr wrap="square" rtlCol="0">
            <a:spAutoFit/>
          </a:bodyPr>
          <a:lstStyle/>
          <a:p>
            <a:r>
              <a:rPr lang="en-US" altLang="zh-CN" sz="2800" dirty="0">
                <a:latin typeface="Cambria Math" panose="02040503050406030204" pitchFamily="18" charset="0"/>
                <a:ea typeface="Cambria Math" panose="02040503050406030204" pitchFamily="18" charset="0"/>
              </a:rPr>
              <a:t>[Blum</a:t>
            </a:r>
            <a:r>
              <a:rPr lang="zh-CN" altLang="en-US" sz="2800" dirty="0">
                <a:latin typeface="Cambria Math" panose="02040503050406030204" pitchFamily="18" charset="0"/>
                <a:ea typeface="Cambria Math" panose="02040503050406030204" pitchFamily="18" charset="0"/>
              </a:rPr>
              <a:t> </a:t>
            </a:r>
            <a:r>
              <a:rPr lang="en-US" altLang="zh-CN" sz="2800" dirty="0">
                <a:latin typeface="Cambria Math" panose="02040503050406030204" pitchFamily="18" charset="0"/>
                <a:ea typeface="Cambria Math" panose="02040503050406030204" pitchFamily="18" charset="0"/>
              </a:rPr>
              <a:t>83]</a:t>
            </a:r>
          </a:p>
        </p:txBody>
      </p:sp>
      <p:sp>
        <p:nvSpPr>
          <p:cNvPr id="6" name="Rounded Rectangle 5">
            <a:extLst>
              <a:ext uri="{FF2B5EF4-FFF2-40B4-BE49-F238E27FC236}">
                <a16:creationId xmlns:a16="http://schemas.microsoft.com/office/drawing/2014/main" id="{6B4A12B7-AE44-1B40-94AF-DE2A377E339A}"/>
              </a:ext>
            </a:extLst>
          </p:cNvPr>
          <p:cNvSpPr/>
          <p:nvPr/>
        </p:nvSpPr>
        <p:spPr>
          <a:xfrm>
            <a:off x="4463143" y="1287654"/>
            <a:ext cx="522514" cy="478971"/>
          </a:xfrm>
          <a:prstGeom prst="round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000"/>
          </a:p>
        </p:txBody>
      </p:sp>
      <p:sp>
        <p:nvSpPr>
          <p:cNvPr id="21" name="Rounded Rectangle 20">
            <a:extLst>
              <a:ext uri="{FF2B5EF4-FFF2-40B4-BE49-F238E27FC236}">
                <a16:creationId xmlns:a16="http://schemas.microsoft.com/office/drawing/2014/main" id="{39AA0223-622E-024D-BC52-4A955178E00F}"/>
              </a:ext>
            </a:extLst>
          </p:cNvPr>
          <p:cNvSpPr/>
          <p:nvPr/>
        </p:nvSpPr>
        <p:spPr>
          <a:xfrm>
            <a:off x="5287896" y="1287654"/>
            <a:ext cx="522514" cy="478971"/>
          </a:xfrm>
          <a:prstGeom prst="round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000"/>
          </a:p>
        </p:txBody>
      </p:sp>
      <p:sp>
        <p:nvSpPr>
          <p:cNvPr id="30" name="Rounded Rectangle 29">
            <a:extLst>
              <a:ext uri="{FF2B5EF4-FFF2-40B4-BE49-F238E27FC236}">
                <a16:creationId xmlns:a16="http://schemas.microsoft.com/office/drawing/2014/main" id="{B42CD6E8-DB4F-1D45-B285-34DF9445C076}"/>
              </a:ext>
            </a:extLst>
          </p:cNvPr>
          <p:cNvSpPr/>
          <p:nvPr/>
        </p:nvSpPr>
        <p:spPr>
          <a:xfrm>
            <a:off x="6112649" y="1287654"/>
            <a:ext cx="522514" cy="478971"/>
          </a:xfrm>
          <a:prstGeom prst="round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000"/>
          </a:p>
        </p:txBody>
      </p:sp>
      <p:sp>
        <p:nvSpPr>
          <p:cNvPr id="31" name="Rounded Rectangle 30">
            <a:extLst>
              <a:ext uri="{FF2B5EF4-FFF2-40B4-BE49-F238E27FC236}">
                <a16:creationId xmlns:a16="http://schemas.microsoft.com/office/drawing/2014/main" id="{6D3E6490-567C-F248-A4A4-DF41EF42EF2F}"/>
              </a:ext>
            </a:extLst>
          </p:cNvPr>
          <p:cNvSpPr/>
          <p:nvPr/>
        </p:nvSpPr>
        <p:spPr>
          <a:xfrm>
            <a:off x="6937402" y="1287654"/>
            <a:ext cx="522514" cy="478971"/>
          </a:xfrm>
          <a:prstGeom prst="round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000"/>
          </a:p>
        </p:txBody>
      </p:sp>
      <p:cxnSp>
        <p:nvCxnSpPr>
          <p:cNvPr id="12" name="Straight Connector 11">
            <a:extLst>
              <a:ext uri="{FF2B5EF4-FFF2-40B4-BE49-F238E27FC236}">
                <a16:creationId xmlns:a16="http://schemas.microsoft.com/office/drawing/2014/main" id="{72F2BE52-3349-4D48-A2FB-A2EB60D52044}"/>
              </a:ext>
            </a:extLst>
          </p:cNvPr>
          <p:cNvCxnSpPr>
            <a:stCxn id="6" idx="3"/>
            <a:endCxn id="21" idx="1"/>
          </p:cNvCxnSpPr>
          <p:nvPr/>
        </p:nvCxnSpPr>
        <p:spPr>
          <a:xfrm>
            <a:off x="4985657" y="1527140"/>
            <a:ext cx="302239" cy="0"/>
          </a:xfrm>
          <a:prstGeom prst="line">
            <a:avLst/>
          </a:prstGeom>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A05B1B43-8AF8-1746-9AC2-9F999926490D}"/>
              </a:ext>
            </a:extLst>
          </p:cNvPr>
          <p:cNvCxnSpPr>
            <a:cxnSpLocks/>
          </p:cNvCxnSpPr>
          <p:nvPr/>
        </p:nvCxnSpPr>
        <p:spPr>
          <a:xfrm>
            <a:off x="5810410" y="1527139"/>
            <a:ext cx="302239" cy="0"/>
          </a:xfrm>
          <a:prstGeom prst="line">
            <a:avLst/>
          </a:prstGeom>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B10AAB76-8342-8146-9424-E3A5A30C2677}"/>
              </a:ext>
            </a:extLst>
          </p:cNvPr>
          <p:cNvCxnSpPr>
            <a:cxnSpLocks/>
          </p:cNvCxnSpPr>
          <p:nvPr/>
        </p:nvCxnSpPr>
        <p:spPr>
          <a:xfrm>
            <a:off x="6635163" y="1527139"/>
            <a:ext cx="302239" cy="0"/>
          </a:xfrm>
          <a:prstGeom prst="line">
            <a:avLst/>
          </a:prstGeom>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DB75A773-A6C8-454E-9699-488ACAD32364}"/>
              </a:ext>
            </a:extLst>
          </p:cNvPr>
          <p:cNvSpPr txBox="1"/>
          <p:nvPr/>
        </p:nvSpPr>
        <p:spPr>
          <a:xfrm>
            <a:off x="4162738" y="2714679"/>
            <a:ext cx="412292" cy="646331"/>
          </a:xfrm>
          <a:prstGeom prst="rect">
            <a:avLst/>
          </a:prstGeom>
          <a:noFill/>
        </p:spPr>
        <p:txBody>
          <a:bodyPr wrap="square" rtlCol="0">
            <a:spAutoFit/>
          </a:bodyPr>
          <a:lstStyle/>
          <a:p>
            <a:r>
              <a:rPr lang="en-US" altLang="zh-CN" sz="3600" dirty="0">
                <a:solidFill>
                  <a:srgbClr val="DE907C"/>
                </a:solidFill>
                <a:latin typeface="Cambria Math" panose="02040503050406030204" pitchFamily="18" charset="0"/>
                <a:ea typeface="Cambria Math" panose="02040503050406030204" pitchFamily="18" charset="0"/>
              </a:rPr>
              <a:t>1</a:t>
            </a:r>
            <a:endParaRPr lang="en-US" sz="2000" dirty="0">
              <a:solidFill>
                <a:srgbClr val="DE907C"/>
              </a:solidFill>
              <a:latin typeface="Cambria Math" panose="02040503050406030204" pitchFamily="18" charset="0"/>
              <a:ea typeface="Cambria Math" panose="02040503050406030204" pitchFamily="18" charset="0"/>
            </a:endParaRPr>
          </a:p>
        </p:txBody>
      </p:sp>
      <p:sp>
        <p:nvSpPr>
          <p:cNvPr id="9" name="Rectangle 8">
            <a:extLst>
              <a:ext uri="{FF2B5EF4-FFF2-40B4-BE49-F238E27FC236}">
                <a16:creationId xmlns:a16="http://schemas.microsoft.com/office/drawing/2014/main" id="{1BC97CA9-684F-5B40-B357-8C07069ECE69}"/>
              </a:ext>
            </a:extLst>
          </p:cNvPr>
          <p:cNvSpPr/>
          <p:nvPr/>
        </p:nvSpPr>
        <p:spPr>
          <a:xfrm>
            <a:off x="7459916" y="2714679"/>
            <a:ext cx="412292" cy="646331"/>
          </a:xfrm>
          <a:prstGeom prst="rect">
            <a:avLst/>
          </a:prstGeom>
        </p:spPr>
        <p:txBody>
          <a:bodyPr wrap="square">
            <a:spAutoFit/>
          </a:bodyPr>
          <a:lstStyle/>
          <a:p>
            <a:r>
              <a:rPr lang="en-US" altLang="zh-CN" sz="3600" dirty="0">
                <a:solidFill>
                  <a:srgbClr val="618CAC"/>
                </a:solidFill>
                <a:latin typeface="Cambria Math" panose="02040503050406030204" pitchFamily="18" charset="0"/>
                <a:ea typeface="Cambria Math" panose="02040503050406030204" pitchFamily="18" charset="0"/>
              </a:rPr>
              <a:t>0</a:t>
            </a:r>
            <a:endParaRPr lang="en-US" sz="2800" dirty="0">
              <a:solidFill>
                <a:srgbClr val="618CAC"/>
              </a:solidFill>
              <a:latin typeface="Cambria Math" panose="02040503050406030204" pitchFamily="18" charset="0"/>
              <a:ea typeface="Cambria Math" panose="02040503050406030204" pitchFamily="18" charset="0"/>
            </a:endParaRP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F42C1705-9B1A-064A-92F0-9B2AD35AC632}"/>
                  </a:ext>
                </a:extLst>
              </p:cNvPr>
              <p:cNvSpPr txBox="1"/>
              <p:nvPr/>
            </p:nvSpPr>
            <p:spPr>
              <a:xfrm>
                <a:off x="5685286" y="2718815"/>
                <a:ext cx="683200" cy="6463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CN" sz="3600" b="0" i="1" smtClean="0">
                          <a:solidFill>
                            <a:schemeClr val="tx1"/>
                          </a:solidFill>
                          <a:latin typeface="Cambria Math" panose="02040503050406030204" pitchFamily="18" charset="0"/>
                          <a:ea typeface="Cambria Math" panose="02040503050406030204" pitchFamily="18" charset="0"/>
                        </a:rPr>
                        <m:t>⊕</m:t>
                      </m:r>
                    </m:oMath>
                  </m:oMathPara>
                </a14:m>
                <a:endParaRPr lang="en-US" sz="3600" dirty="0">
                  <a:solidFill>
                    <a:srgbClr val="E6C5B4"/>
                  </a:solidFill>
                  <a:latin typeface="Cambria Math" panose="02040503050406030204" pitchFamily="18" charset="0"/>
                  <a:ea typeface="Cambria Math" panose="02040503050406030204" pitchFamily="18" charset="0"/>
                </a:endParaRPr>
              </a:p>
            </p:txBody>
          </p:sp>
        </mc:Choice>
        <mc:Fallback xmlns="">
          <p:sp>
            <p:nvSpPr>
              <p:cNvPr id="22" name="TextBox 21">
                <a:extLst>
                  <a:ext uri="{FF2B5EF4-FFF2-40B4-BE49-F238E27FC236}">
                    <a16:creationId xmlns:a16="http://schemas.microsoft.com/office/drawing/2014/main" id="{F42C1705-9B1A-064A-92F0-9B2AD35AC632}"/>
                  </a:ext>
                </a:extLst>
              </p:cNvPr>
              <p:cNvSpPr txBox="1">
                <a:spLocks noRot="1" noChangeAspect="1" noMove="1" noResize="1" noEditPoints="1" noAdjustHandles="1" noChangeArrowheads="1" noChangeShapeType="1" noTextEdit="1"/>
              </p:cNvSpPr>
              <p:nvPr/>
            </p:nvSpPr>
            <p:spPr>
              <a:xfrm>
                <a:off x="5685286" y="2718815"/>
                <a:ext cx="683200" cy="646331"/>
              </a:xfrm>
              <a:prstGeom prst="rect">
                <a:avLst/>
              </a:prstGeom>
              <a:blipFill>
                <a:blip r:embed="rId4"/>
                <a:stretch>
                  <a:fillRect l="-11111" r="-11111" b="-11538"/>
                </a:stretch>
              </a:blipFill>
            </p:spPr>
            <p:txBody>
              <a:bodyPr/>
              <a:lstStyle/>
              <a:p>
                <a:r>
                  <a:rPr lang="en-US">
                    <a:noFill/>
                  </a:rPr>
                  <a:t> </a:t>
                </a:r>
              </a:p>
            </p:txBody>
          </p:sp>
        </mc:Fallback>
      </mc:AlternateContent>
      <p:sp>
        <p:nvSpPr>
          <p:cNvPr id="11" name="Left Brace 10">
            <a:extLst>
              <a:ext uri="{FF2B5EF4-FFF2-40B4-BE49-F238E27FC236}">
                <a16:creationId xmlns:a16="http://schemas.microsoft.com/office/drawing/2014/main" id="{CFD004F8-D5A6-E949-B2C0-D0A146A1D6EF}"/>
              </a:ext>
            </a:extLst>
          </p:cNvPr>
          <p:cNvSpPr/>
          <p:nvPr/>
        </p:nvSpPr>
        <p:spPr>
          <a:xfrm rot="16200000">
            <a:off x="5723155" y="2017682"/>
            <a:ext cx="488576" cy="3254825"/>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ltLang="zh-CN" sz="2800" b="0" dirty="0"/>
          </a:p>
        </p:txBody>
      </p:sp>
      <p:sp>
        <p:nvSpPr>
          <p:cNvPr id="13" name="TextBox 12">
            <a:extLst>
              <a:ext uri="{FF2B5EF4-FFF2-40B4-BE49-F238E27FC236}">
                <a16:creationId xmlns:a16="http://schemas.microsoft.com/office/drawing/2014/main" id="{25699351-AE90-E34B-96DE-90D7E5F1B014}"/>
              </a:ext>
            </a:extLst>
          </p:cNvPr>
          <p:cNvSpPr txBox="1"/>
          <p:nvPr/>
        </p:nvSpPr>
        <p:spPr>
          <a:xfrm rot="5400000">
            <a:off x="5819937" y="3845130"/>
            <a:ext cx="413896" cy="707886"/>
          </a:xfrm>
          <a:prstGeom prst="rect">
            <a:avLst/>
          </a:prstGeom>
          <a:noFill/>
        </p:spPr>
        <p:txBody>
          <a:bodyPr wrap="square" rtlCol="0">
            <a:spAutoFit/>
          </a:bodyPr>
          <a:lstStyle/>
          <a:p>
            <a:r>
              <a:rPr lang="en-US" altLang="zh-CN" sz="4000" dirty="0"/>
              <a:t>=</a:t>
            </a:r>
            <a:endParaRPr lang="en-US" sz="3200" dirty="0"/>
          </a:p>
        </p:txBody>
      </p:sp>
      <p:sp>
        <p:nvSpPr>
          <p:cNvPr id="25" name="Rectangle 24">
            <a:extLst>
              <a:ext uri="{FF2B5EF4-FFF2-40B4-BE49-F238E27FC236}">
                <a16:creationId xmlns:a16="http://schemas.microsoft.com/office/drawing/2014/main" id="{C32154D6-9498-8548-A02F-FBE773F32CFA}"/>
              </a:ext>
            </a:extLst>
          </p:cNvPr>
          <p:cNvSpPr/>
          <p:nvPr/>
        </p:nvSpPr>
        <p:spPr>
          <a:xfrm>
            <a:off x="4925219" y="4252108"/>
            <a:ext cx="2433524" cy="646331"/>
          </a:xfrm>
          <a:prstGeom prst="rect">
            <a:avLst/>
          </a:prstGeom>
        </p:spPr>
        <p:txBody>
          <a:bodyPr wrap="square">
            <a:spAutoFit/>
          </a:bodyPr>
          <a:lstStyle/>
          <a:p>
            <a:r>
              <a:rPr lang="en-US" altLang="zh-CN" sz="3600" dirty="0">
                <a:latin typeface="Cambria Math" panose="02040503050406030204" pitchFamily="18" charset="0"/>
                <a:ea typeface="Cambria Math" panose="02040503050406030204" pitchFamily="18" charset="0"/>
              </a:rPr>
              <a:t>Outcome</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1</a:t>
            </a:r>
            <a:endParaRPr lang="en-US" sz="3600" dirty="0">
              <a:latin typeface="Cambria Math" panose="02040503050406030204" pitchFamily="18" charset="0"/>
              <a:ea typeface="Cambria Math" panose="02040503050406030204" pitchFamily="18" charset="0"/>
            </a:endParaRPr>
          </a:p>
        </p:txBody>
      </p:sp>
      <p:cxnSp>
        <p:nvCxnSpPr>
          <p:cNvPr id="53" name="Straight Arrow Connector 52">
            <a:extLst>
              <a:ext uri="{FF2B5EF4-FFF2-40B4-BE49-F238E27FC236}">
                <a16:creationId xmlns:a16="http://schemas.microsoft.com/office/drawing/2014/main" id="{ADFB2F3C-9D4F-2245-A29E-434E772F7FFE}"/>
              </a:ext>
            </a:extLst>
          </p:cNvPr>
          <p:cNvCxnSpPr>
            <a:cxnSpLocks/>
          </p:cNvCxnSpPr>
          <p:nvPr/>
        </p:nvCxnSpPr>
        <p:spPr>
          <a:xfrm flipV="1">
            <a:off x="3110753" y="2122714"/>
            <a:ext cx="1972876" cy="141058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7C7CF5E8-FE0E-D743-A425-4FA7CD783878}"/>
              </a:ext>
            </a:extLst>
          </p:cNvPr>
          <p:cNvCxnSpPr>
            <a:cxnSpLocks/>
          </p:cNvCxnSpPr>
          <p:nvPr/>
        </p:nvCxnSpPr>
        <p:spPr>
          <a:xfrm flipH="1" flipV="1">
            <a:off x="6786282" y="2160904"/>
            <a:ext cx="2244683" cy="137239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56" name="Graphic 55" descr="Key">
            <a:extLst>
              <a:ext uri="{FF2B5EF4-FFF2-40B4-BE49-F238E27FC236}">
                <a16:creationId xmlns:a16="http://schemas.microsoft.com/office/drawing/2014/main" id="{02A08867-44BD-4043-A956-EF14498F46B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4377852" y="2758483"/>
            <a:ext cx="496088" cy="496088"/>
          </a:xfrm>
          <a:prstGeom prst="rect">
            <a:avLst/>
          </a:prstGeom>
        </p:spPr>
      </p:pic>
      <p:pic>
        <p:nvPicPr>
          <p:cNvPr id="57" name="Graphic 56" descr="Key">
            <a:extLst>
              <a:ext uri="{FF2B5EF4-FFF2-40B4-BE49-F238E27FC236}">
                <a16:creationId xmlns:a16="http://schemas.microsoft.com/office/drawing/2014/main" id="{20C22130-0F81-0A4D-9454-A1E10123B8E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6200000">
            <a:off x="7158342" y="2726308"/>
            <a:ext cx="496088" cy="496088"/>
          </a:xfrm>
          <a:prstGeom prst="rect">
            <a:avLst/>
          </a:prstGeom>
        </p:spPr>
      </p:pic>
      <p:pic>
        <p:nvPicPr>
          <p:cNvPr id="17" name="Graphic 16" descr="Medal">
            <a:extLst>
              <a:ext uri="{FF2B5EF4-FFF2-40B4-BE49-F238E27FC236}">
                <a16:creationId xmlns:a16="http://schemas.microsoft.com/office/drawing/2014/main" id="{894E90EC-F823-F841-ABA0-07ED4E23341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524877" y="3065937"/>
            <a:ext cx="972045" cy="972045"/>
          </a:xfrm>
          <a:prstGeom prst="rect">
            <a:avLst/>
          </a:prstGeom>
        </p:spPr>
      </p:pic>
      <p:pic>
        <p:nvPicPr>
          <p:cNvPr id="36" name="Picture 35" descr="A person smiling for the camera&#10;&#10;Description automatically generated with medium confidence">
            <a:extLst>
              <a:ext uri="{FF2B5EF4-FFF2-40B4-BE49-F238E27FC236}">
                <a16:creationId xmlns:a16="http://schemas.microsoft.com/office/drawing/2014/main" id="{B7E9342E-22C5-0249-A620-ABA955F1DA1C}"/>
              </a:ext>
            </a:extLst>
          </p:cNvPr>
          <p:cNvPicPr>
            <a:picLocks noChangeAspect="1"/>
          </p:cNvPicPr>
          <p:nvPr/>
        </p:nvPicPr>
        <p:blipFill rotWithShape="1">
          <a:blip r:embed="rId11"/>
          <a:srcRect t="7713" b="17382"/>
          <a:stretch/>
        </p:blipFill>
        <p:spPr>
          <a:xfrm>
            <a:off x="2240043" y="3533296"/>
            <a:ext cx="1732513" cy="1732513"/>
          </a:xfrm>
          <a:prstGeom prst="ellipse">
            <a:avLst/>
          </a:prstGeom>
        </p:spPr>
      </p:pic>
      <p:pic>
        <p:nvPicPr>
          <p:cNvPr id="37" name="Picture 36" descr="A person in a white coat&#10;&#10;Description automatically generated with low confidence">
            <a:extLst>
              <a:ext uri="{FF2B5EF4-FFF2-40B4-BE49-F238E27FC236}">
                <a16:creationId xmlns:a16="http://schemas.microsoft.com/office/drawing/2014/main" id="{84AB49F8-EAFD-1D48-8D97-A51E98F8251A}"/>
              </a:ext>
            </a:extLst>
          </p:cNvPr>
          <p:cNvPicPr>
            <a:picLocks noChangeAspect="1"/>
          </p:cNvPicPr>
          <p:nvPr/>
        </p:nvPicPr>
        <p:blipFill>
          <a:blip r:embed="rId12"/>
          <a:stretch>
            <a:fillRect/>
          </a:stretch>
        </p:blipFill>
        <p:spPr>
          <a:xfrm>
            <a:off x="8172143" y="3533294"/>
            <a:ext cx="1717644" cy="1732515"/>
          </a:xfrm>
          <a:prstGeom prst="ellipse">
            <a:avLst/>
          </a:prstGeom>
        </p:spPr>
      </p:pic>
    </p:spTree>
    <p:extLst>
      <p:ext uri="{BB962C8B-B14F-4D97-AF65-F5344CB8AC3E}">
        <p14:creationId xmlns:p14="http://schemas.microsoft.com/office/powerpoint/2010/main" val="2080501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1" grpId="0" animBg="1"/>
      <p:bldP spid="13"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a:extLst>
              <a:ext uri="{FF2B5EF4-FFF2-40B4-BE49-F238E27FC236}">
                <a16:creationId xmlns:a16="http://schemas.microsoft.com/office/drawing/2014/main" id="{DE0069F1-CF30-B545-A525-532844F36CB8}"/>
              </a:ext>
            </a:extLst>
          </p:cNvPr>
          <p:cNvCxnSpPr>
            <a:cxnSpLocks/>
          </p:cNvCxnSpPr>
          <p:nvPr/>
        </p:nvCxnSpPr>
        <p:spPr>
          <a:xfrm flipV="1">
            <a:off x="3110753" y="2122714"/>
            <a:ext cx="1972876" cy="141058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68D40184-D180-1B45-8E76-7CCF33D2683B}"/>
              </a:ext>
            </a:extLst>
          </p:cNvPr>
          <p:cNvCxnSpPr>
            <a:cxnSpLocks/>
          </p:cNvCxnSpPr>
          <p:nvPr/>
        </p:nvCxnSpPr>
        <p:spPr>
          <a:xfrm flipH="1" flipV="1">
            <a:off x="6786282" y="2160904"/>
            <a:ext cx="2244683" cy="137239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Rectangle 8">
            <a:extLst>
              <a:ext uri="{FF2B5EF4-FFF2-40B4-BE49-F238E27FC236}">
                <a16:creationId xmlns:a16="http://schemas.microsoft.com/office/drawing/2014/main" id="{1BC97CA9-684F-5B40-B357-8C07069ECE69}"/>
              </a:ext>
            </a:extLst>
          </p:cNvPr>
          <p:cNvSpPr/>
          <p:nvPr/>
        </p:nvSpPr>
        <p:spPr>
          <a:xfrm>
            <a:off x="7459916" y="2714679"/>
            <a:ext cx="439544" cy="646331"/>
          </a:xfrm>
          <a:prstGeom prst="rect">
            <a:avLst/>
          </a:prstGeom>
        </p:spPr>
        <p:txBody>
          <a:bodyPr wrap="none">
            <a:spAutoFit/>
          </a:bodyPr>
          <a:lstStyle/>
          <a:p>
            <a:r>
              <a:rPr lang="en-US" altLang="zh-CN" sz="3600" dirty="0">
                <a:solidFill>
                  <a:srgbClr val="618CAC"/>
                </a:solidFill>
                <a:latin typeface="Cambria Math" panose="02040503050406030204" pitchFamily="18" charset="0"/>
                <a:ea typeface="Cambria Math" panose="02040503050406030204" pitchFamily="18" charset="0"/>
              </a:rPr>
              <a:t>0</a:t>
            </a:r>
            <a:endParaRPr lang="en-US" sz="3200" dirty="0">
              <a:solidFill>
                <a:srgbClr val="618CAC"/>
              </a:solidFill>
              <a:latin typeface="Cambria Math" panose="02040503050406030204" pitchFamily="18" charset="0"/>
              <a:ea typeface="Cambria Math" panose="02040503050406030204" pitchFamily="18" charset="0"/>
            </a:endParaRPr>
          </a:p>
        </p:txBody>
      </p:sp>
      <p:sp>
        <p:nvSpPr>
          <p:cNvPr id="36" name="Rectangle 35">
            <a:extLst>
              <a:ext uri="{FF2B5EF4-FFF2-40B4-BE49-F238E27FC236}">
                <a16:creationId xmlns:a16="http://schemas.microsoft.com/office/drawing/2014/main" id="{BBDF9CE1-01F6-F74C-BAC6-BE6168C31596}"/>
              </a:ext>
            </a:extLst>
          </p:cNvPr>
          <p:cNvSpPr/>
          <p:nvPr/>
        </p:nvSpPr>
        <p:spPr>
          <a:xfrm>
            <a:off x="4925219" y="4252108"/>
            <a:ext cx="2306209" cy="646331"/>
          </a:xfrm>
          <a:prstGeom prst="rect">
            <a:avLst/>
          </a:prstGeom>
        </p:spPr>
        <p:txBody>
          <a:bodyPr wrap="none">
            <a:spAutoFit/>
          </a:bodyPr>
          <a:lstStyle/>
          <a:p>
            <a:r>
              <a:rPr lang="en-US" altLang="zh-CN" sz="3600" dirty="0">
                <a:latin typeface="Cambria Math" panose="02040503050406030204" pitchFamily="18" charset="0"/>
                <a:ea typeface="Cambria Math" panose="02040503050406030204" pitchFamily="18" charset="0"/>
              </a:rPr>
              <a:t>Outcome</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1</a:t>
            </a:r>
            <a:endParaRPr lang="en-US" sz="3600" dirty="0">
              <a:latin typeface="Cambria Math" panose="02040503050406030204" pitchFamily="18" charset="0"/>
              <a:ea typeface="Cambria Math" panose="02040503050406030204" pitchFamily="18" charset="0"/>
            </a:endParaRPr>
          </a:p>
        </p:txBody>
      </p:sp>
      <p:sp>
        <p:nvSpPr>
          <p:cNvPr id="41" name="TextBox 40">
            <a:extLst>
              <a:ext uri="{FF2B5EF4-FFF2-40B4-BE49-F238E27FC236}">
                <a16:creationId xmlns:a16="http://schemas.microsoft.com/office/drawing/2014/main" id="{53CEC856-501A-D94A-A8A7-D1A875FE6202}"/>
              </a:ext>
            </a:extLst>
          </p:cNvPr>
          <p:cNvSpPr txBox="1"/>
          <p:nvPr/>
        </p:nvSpPr>
        <p:spPr>
          <a:xfrm>
            <a:off x="302009" y="5839054"/>
            <a:ext cx="1592105" cy="523220"/>
          </a:xfrm>
          <a:prstGeom prst="rect">
            <a:avLst/>
          </a:prstGeom>
          <a:noFill/>
        </p:spPr>
        <p:txBody>
          <a:bodyPr wrap="square" rtlCol="0">
            <a:spAutoFit/>
          </a:bodyPr>
          <a:lstStyle/>
          <a:p>
            <a:r>
              <a:rPr lang="en-US" altLang="zh-CN" sz="2800" dirty="0">
                <a:latin typeface="Cambria Math" panose="02040503050406030204" pitchFamily="18" charset="0"/>
                <a:ea typeface="Cambria Math" panose="02040503050406030204" pitchFamily="18" charset="0"/>
              </a:rPr>
              <a:t>[Blum</a:t>
            </a:r>
            <a:r>
              <a:rPr lang="zh-CN" altLang="en-US" sz="2800" dirty="0">
                <a:latin typeface="Cambria Math" panose="02040503050406030204" pitchFamily="18" charset="0"/>
                <a:ea typeface="Cambria Math" panose="02040503050406030204" pitchFamily="18" charset="0"/>
              </a:rPr>
              <a:t> </a:t>
            </a:r>
            <a:r>
              <a:rPr lang="en-US" altLang="zh-CN" sz="2800" dirty="0">
                <a:latin typeface="Cambria Math" panose="02040503050406030204" pitchFamily="18" charset="0"/>
                <a:ea typeface="Cambria Math" panose="02040503050406030204" pitchFamily="18" charset="0"/>
              </a:rPr>
              <a:t>83]</a:t>
            </a:r>
          </a:p>
        </p:txBody>
      </p:sp>
      <p:sp>
        <p:nvSpPr>
          <p:cNvPr id="44" name="Rounded Rectangle 43">
            <a:extLst>
              <a:ext uri="{FF2B5EF4-FFF2-40B4-BE49-F238E27FC236}">
                <a16:creationId xmlns:a16="http://schemas.microsoft.com/office/drawing/2014/main" id="{EFC05282-0EC3-AB41-A0B3-154535421F2F}"/>
              </a:ext>
            </a:extLst>
          </p:cNvPr>
          <p:cNvSpPr/>
          <p:nvPr/>
        </p:nvSpPr>
        <p:spPr>
          <a:xfrm>
            <a:off x="4463143" y="1287654"/>
            <a:ext cx="522514" cy="478971"/>
          </a:xfrm>
          <a:prstGeom prst="round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000"/>
          </a:p>
        </p:txBody>
      </p:sp>
      <p:sp>
        <p:nvSpPr>
          <p:cNvPr id="45" name="Rounded Rectangle 44">
            <a:extLst>
              <a:ext uri="{FF2B5EF4-FFF2-40B4-BE49-F238E27FC236}">
                <a16:creationId xmlns:a16="http://schemas.microsoft.com/office/drawing/2014/main" id="{5CF9643D-426D-784E-A3E8-E73638AE2485}"/>
              </a:ext>
            </a:extLst>
          </p:cNvPr>
          <p:cNvSpPr/>
          <p:nvPr/>
        </p:nvSpPr>
        <p:spPr>
          <a:xfrm>
            <a:off x="5287896" y="1287654"/>
            <a:ext cx="522514" cy="478971"/>
          </a:xfrm>
          <a:prstGeom prst="round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000"/>
          </a:p>
        </p:txBody>
      </p:sp>
      <p:sp>
        <p:nvSpPr>
          <p:cNvPr id="46" name="Rounded Rectangle 45">
            <a:extLst>
              <a:ext uri="{FF2B5EF4-FFF2-40B4-BE49-F238E27FC236}">
                <a16:creationId xmlns:a16="http://schemas.microsoft.com/office/drawing/2014/main" id="{9FB8CC1A-32A3-C844-8E26-472C93DD908A}"/>
              </a:ext>
            </a:extLst>
          </p:cNvPr>
          <p:cNvSpPr/>
          <p:nvPr/>
        </p:nvSpPr>
        <p:spPr>
          <a:xfrm>
            <a:off x="6112649" y="1287654"/>
            <a:ext cx="522514" cy="478971"/>
          </a:xfrm>
          <a:prstGeom prst="round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000"/>
          </a:p>
        </p:txBody>
      </p:sp>
      <p:sp>
        <p:nvSpPr>
          <p:cNvPr id="47" name="Rounded Rectangle 46">
            <a:extLst>
              <a:ext uri="{FF2B5EF4-FFF2-40B4-BE49-F238E27FC236}">
                <a16:creationId xmlns:a16="http://schemas.microsoft.com/office/drawing/2014/main" id="{599822D1-7E08-8247-BD4D-DB5AB84D85C1}"/>
              </a:ext>
            </a:extLst>
          </p:cNvPr>
          <p:cNvSpPr/>
          <p:nvPr/>
        </p:nvSpPr>
        <p:spPr>
          <a:xfrm>
            <a:off x="6937402" y="1287654"/>
            <a:ext cx="522514" cy="478971"/>
          </a:xfrm>
          <a:prstGeom prst="round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000"/>
          </a:p>
        </p:txBody>
      </p:sp>
      <p:cxnSp>
        <p:nvCxnSpPr>
          <p:cNvPr id="48" name="Straight Connector 47">
            <a:extLst>
              <a:ext uri="{FF2B5EF4-FFF2-40B4-BE49-F238E27FC236}">
                <a16:creationId xmlns:a16="http://schemas.microsoft.com/office/drawing/2014/main" id="{64AD1D3E-5D5E-5E43-A108-DCF769A9CFA1}"/>
              </a:ext>
            </a:extLst>
          </p:cNvPr>
          <p:cNvCxnSpPr>
            <a:stCxn id="44" idx="3"/>
            <a:endCxn id="45" idx="1"/>
          </p:cNvCxnSpPr>
          <p:nvPr/>
        </p:nvCxnSpPr>
        <p:spPr>
          <a:xfrm>
            <a:off x="4985657" y="1527140"/>
            <a:ext cx="302239" cy="0"/>
          </a:xfrm>
          <a:prstGeom prst="line">
            <a:avLst/>
          </a:prstGeom>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D15227D5-AC47-9C41-ABA4-96613DAAD307}"/>
              </a:ext>
            </a:extLst>
          </p:cNvPr>
          <p:cNvCxnSpPr>
            <a:cxnSpLocks/>
          </p:cNvCxnSpPr>
          <p:nvPr/>
        </p:nvCxnSpPr>
        <p:spPr>
          <a:xfrm>
            <a:off x="5810410" y="1527139"/>
            <a:ext cx="302239" cy="0"/>
          </a:xfrm>
          <a:prstGeom prst="line">
            <a:avLst/>
          </a:prstGeom>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6FE64F70-8AA4-524F-880E-6BFA332327DB}"/>
              </a:ext>
            </a:extLst>
          </p:cNvPr>
          <p:cNvCxnSpPr>
            <a:cxnSpLocks/>
          </p:cNvCxnSpPr>
          <p:nvPr/>
        </p:nvCxnSpPr>
        <p:spPr>
          <a:xfrm>
            <a:off x="6635163" y="1527139"/>
            <a:ext cx="302239" cy="0"/>
          </a:xfrm>
          <a:prstGeom prst="line">
            <a:avLst/>
          </a:prstGeom>
        </p:spPr>
        <p:style>
          <a:lnRef idx="1">
            <a:schemeClr val="dk1"/>
          </a:lnRef>
          <a:fillRef idx="0">
            <a:schemeClr val="dk1"/>
          </a:fillRef>
          <a:effectRef idx="0">
            <a:schemeClr val="dk1"/>
          </a:effectRef>
          <a:fontRef idx="minor">
            <a:schemeClr val="tx1"/>
          </a:fontRef>
        </p:style>
      </p:cxnSp>
      <p:pic>
        <p:nvPicPr>
          <p:cNvPr id="20" name="Picture 19" descr="A picture containing ax, tool, silhouette&#10;&#10;Description automatically generated">
            <a:extLst>
              <a:ext uri="{FF2B5EF4-FFF2-40B4-BE49-F238E27FC236}">
                <a16:creationId xmlns:a16="http://schemas.microsoft.com/office/drawing/2014/main" id="{6FA69D76-578A-794B-B5B6-24135075AF6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22549" y1="54085" x2="22549" y2="54085"/>
                      </a14:backgroundRemoval>
                    </a14:imgEffect>
                  </a14:imgLayer>
                </a14:imgProps>
              </a:ext>
            </a:extLst>
          </a:blip>
          <a:stretch>
            <a:fillRect/>
          </a:stretch>
        </p:blipFill>
        <p:spPr>
          <a:xfrm>
            <a:off x="2140867" y="2695802"/>
            <a:ext cx="1956324" cy="1400390"/>
          </a:xfrm>
          <a:prstGeom prst="rect">
            <a:avLst/>
          </a:prstGeom>
        </p:spPr>
      </p:pic>
      <p:pic>
        <p:nvPicPr>
          <p:cNvPr id="51" name="Graphic 50" descr="Close">
            <a:extLst>
              <a:ext uri="{FF2B5EF4-FFF2-40B4-BE49-F238E27FC236}">
                <a16:creationId xmlns:a16="http://schemas.microsoft.com/office/drawing/2014/main" id="{40B5EEFE-9840-BC42-84BC-F138D922C1F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949582" y="2810369"/>
            <a:ext cx="448331" cy="448331"/>
          </a:xfrm>
          <a:prstGeom prst="rect">
            <a:avLst/>
          </a:prstGeom>
        </p:spPr>
      </p:pic>
      <p:pic>
        <p:nvPicPr>
          <p:cNvPr id="40" name="Graphic 39" descr="Medal">
            <a:extLst>
              <a:ext uri="{FF2B5EF4-FFF2-40B4-BE49-F238E27FC236}">
                <a16:creationId xmlns:a16="http://schemas.microsoft.com/office/drawing/2014/main" id="{490F9361-BF81-4248-84AB-3AC619EA30B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524877" y="3065937"/>
            <a:ext cx="972045" cy="972045"/>
          </a:xfrm>
          <a:prstGeom prst="rect">
            <a:avLst/>
          </a:prstGeom>
        </p:spPr>
      </p:pic>
      <p:pic>
        <p:nvPicPr>
          <p:cNvPr id="26" name="Picture 25" descr="A person smiling for the camera&#10;&#10;Description automatically generated with medium confidence">
            <a:extLst>
              <a:ext uri="{FF2B5EF4-FFF2-40B4-BE49-F238E27FC236}">
                <a16:creationId xmlns:a16="http://schemas.microsoft.com/office/drawing/2014/main" id="{92C974BF-10DD-FE4E-A521-5C7E2A771709}"/>
              </a:ext>
            </a:extLst>
          </p:cNvPr>
          <p:cNvPicPr>
            <a:picLocks noChangeAspect="1"/>
          </p:cNvPicPr>
          <p:nvPr/>
        </p:nvPicPr>
        <p:blipFill rotWithShape="1">
          <a:blip r:embed="rId9"/>
          <a:srcRect t="7713" b="17382"/>
          <a:stretch/>
        </p:blipFill>
        <p:spPr>
          <a:xfrm>
            <a:off x="2240043" y="3533296"/>
            <a:ext cx="1732513" cy="1732513"/>
          </a:xfrm>
          <a:prstGeom prst="ellipse">
            <a:avLst/>
          </a:prstGeom>
        </p:spPr>
      </p:pic>
      <p:pic>
        <p:nvPicPr>
          <p:cNvPr id="27" name="Picture 26" descr="A person in a white coat&#10;&#10;Description automatically generated with low confidence">
            <a:extLst>
              <a:ext uri="{FF2B5EF4-FFF2-40B4-BE49-F238E27FC236}">
                <a16:creationId xmlns:a16="http://schemas.microsoft.com/office/drawing/2014/main" id="{1AE37E64-62FC-4D47-83F9-515811B4D7A1}"/>
              </a:ext>
            </a:extLst>
          </p:cNvPr>
          <p:cNvPicPr>
            <a:picLocks noChangeAspect="1"/>
          </p:cNvPicPr>
          <p:nvPr/>
        </p:nvPicPr>
        <p:blipFill>
          <a:blip r:embed="rId10"/>
          <a:stretch>
            <a:fillRect/>
          </a:stretch>
        </p:blipFill>
        <p:spPr>
          <a:xfrm>
            <a:off x="8172143" y="3533294"/>
            <a:ext cx="1717644" cy="1732515"/>
          </a:xfrm>
          <a:prstGeom prst="ellipse">
            <a:avLst/>
          </a:prstGeom>
        </p:spPr>
      </p:pic>
    </p:spTree>
    <p:extLst>
      <p:ext uri="{BB962C8B-B14F-4D97-AF65-F5344CB8AC3E}">
        <p14:creationId xmlns:p14="http://schemas.microsoft.com/office/powerpoint/2010/main" val="3755608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AA06381A-AC73-D64D-9398-674A0974A449}"/>
              </a:ext>
            </a:extLst>
          </p:cNvPr>
          <p:cNvSpPr txBox="1"/>
          <p:nvPr/>
        </p:nvSpPr>
        <p:spPr>
          <a:xfrm>
            <a:off x="574152" y="1095924"/>
            <a:ext cx="10246248" cy="2554545"/>
          </a:xfrm>
          <a:prstGeom prst="rect">
            <a:avLst/>
          </a:prstGeom>
          <a:noFill/>
        </p:spPr>
        <p:txBody>
          <a:bodyPr wrap="square" rtlCol="0">
            <a:spAutoFit/>
          </a:bodyPr>
          <a:lstStyle/>
          <a:p>
            <a:pPr marL="342900" indent="-342900">
              <a:buFont typeface="Arial" panose="020B0604020202020204" pitchFamily="34" charset="0"/>
              <a:buChar char="•"/>
            </a:pPr>
            <a:r>
              <a:rPr lang="en-US" altLang="zh-CN" sz="3200" u="sng" dirty="0">
                <a:solidFill>
                  <a:srgbClr val="DE907C"/>
                </a:solidFill>
                <a:latin typeface="Cambria Math" panose="02040503050406030204" pitchFamily="18" charset="0"/>
                <a:ea typeface="Cambria Math" panose="02040503050406030204" pitchFamily="18" charset="0"/>
              </a:rPr>
              <a:t>Correctness</a:t>
            </a:r>
            <a:r>
              <a:rPr lang="en-US" altLang="zh-CN" sz="3200" dirty="0">
                <a:latin typeface="Cambria Math" panose="02040503050406030204" pitchFamily="18" charset="0"/>
                <a:ea typeface="Cambria Math" panose="02040503050406030204" pitchFamily="18" charset="0"/>
              </a:rPr>
              <a: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if</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all</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honest,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output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uniformly</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random.</a:t>
            </a:r>
          </a:p>
          <a:p>
            <a:pPr marL="342900" indent="-342900">
              <a:buFont typeface="Arial" panose="020B0604020202020204" pitchFamily="34" charset="0"/>
              <a:buChar char="•"/>
            </a:pPr>
            <a:endParaRPr lang="en-US" altLang="zh-CN" sz="3200" dirty="0">
              <a:latin typeface="Cambria Math" panose="02040503050406030204" pitchFamily="18" charset="0"/>
              <a:ea typeface="Cambria Math" panose="02040503050406030204" pitchFamily="18" charset="0"/>
            </a:endParaRPr>
          </a:p>
          <a:p>
            <a:pPr marL="342900" indent="-342900">
              <a:buFont typeface="Arial" panose="020B0604020202020204" pitchFamily="34" charset="0"/>
              <a:buChar char="•"/>
            </a:pPr>
            <a:endParaRPr lang="en-US" altLang="zh-CN" sz="3200" dirty="0">
              <a:latin typeface="Cambria Math" panose="02040503050406030204" pitchFamily="18" charset="0"/>
              <a:ea typeface="Cambria Math" panose="02040503050406030204" pitchFamily="18" charset="0"/>
            </a:endParaRPr>
          </a:p>
          <a:p>
            <a:pPr marL="342900" indent="-342900">
              <a:buFont typeface="Arial" panose="020B0604020202020204" pitchFamily="34" charset="0"/>
              <a:buChar char="•"/>
            </a:pPr>
            <a:endParaRPr lang="en-US" altLang="zh-CN" sz="3200" dirty="0">
              <a:latin typeface="Cambria Math" panose="02040503050406030204" pitchFamily="18" charset="0"/>
              <a:ea typeface="Cambria Math" panose="02040503050406030204" pitchFamily="18" charset="0"/>
            </a:endParaRPr>
          </a:p>
          <a:p>
            <a:pPr marL="342900" indent="-342900">
              <a:buFont typeface="Arial" panose="020B0604020202020204" pitchFamily="34" charset="0"/>
              <a:buChar char="•"/>
            </a:pPr>
            <a:r>
              <a:rPr lang="en-US" altLang="zh-CN" sz="3200" u="sng" dirty="0">
                <a:solidFill>
                  <a:srgbClr val="DE907C"/>
                </a:solidFill>
                <a:latin typeface="Cambria Math" panose="02040503050406030204" pitchFamily="18" charset="0"/>
                <a:ea typeface="Cambria Math" panose="02040503050406030204" pitchFamily="18" charset="0"/>
              </a:rPr>
              <a:t>Strong</a:t>
            </a:r>
            <a:r>
              <a:rPr lang="zh-CN" altLang="en-US" sz="3200" u="sng" dirty="0">
                <a:solidFill>
                  <a:srgbClr val="DE907C"/>
                </a:solidFill>
                <a:latin typeface="Cambria Math" panose="02040503050406030204" pitchFamily="18" charset="0"/>
                <a:ea typeface="Cambria Math" panose="02040503050406030204" pitchFamily="18" charset="0"/>
              </a:rPr>
              <a:t> </a:t>
            </a:r>
            <a:r>
              <a:rPr lang="en-US" altLang="zh-CN" sz="3200" u="sng" dirty="0">
                <a:solidFill>
                  <a:srgbClr val="DE907C"/>
                </a:solidFill>
                <a:latin typeface="Cambria Math" panose="02040503050406030204" pitchFamily="18" charset="0"/>
                <a:ea typeface="Cambria Math" panose="02040503050406030204" pitchFamily="18" charset="0"/>
              </a:rPr>
              <a:t>fairness</a:t>
            </a:r>
            <a:r>
              <a:rPr lang="en-US" altLang="zh-CN" sz="3200" dirty="0">
                <a:latin typeface="Cambria Math" panose="02040503050406030204" pitchFamily="18" charset="0"/>
                <a:ea typeface="Cambria Math" panose="02040503050406030204" pitchFamily="18" charset="0"/>
              </a:rPr>
              <a: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strategic</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player</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cannot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bias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the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output.</a:t>
            </a:r>
          </a:p>
        </p:txBody>
      </p:sp>
      <p:sp>
        <p:nvSpPr>
          <p:cNvPr id="19" name="TextBox 18">
            <a:extLst>
              <a:ext uri="{FF2B5EF4-FFF2-40B4-BE49-F238E27FC236}">
                <a16:creationId xmlns:a16="http://schemas.microsoft.com/office/drawing/2014/main" id="{86763E5B-D9B8-AB46-B19B-682EB1FF5DD7}"/>
              </a:ext>
            </a:extLst>
          </p:cNvPr>
          <p:cNvSpPr txBox="1"/>
          <p:nvPr/>
        </p:nvSpPr>
        <p:spPr>
          <a:xfrm>
            <a:off x="-1624" y="39217"/>
            <a:ext cx="3728521" cy="646331"/>
          </a:xfrm>
          <a:prstGeom prst="rect">
            <a:avLst/>
          </a:prstGeom>
          <a:noFill/>
        </p:spPr>
        <p:txBody>
          <a:bodyPr wrap="none" rtlCol="0">
            <a:spAutoFit/>
          </a:bodyPr>
          <a:lstStyle/>
          <a:p>
            <a:r>
              <a:rPr lang="en-US" altLang="zh-CN" sz="3600" dirty="0">
                <a:latin typeface="Cambria Math" panose="02040503050406030204" pitchFamily="18" charset="0"/>
                <a:ea typeface="Cambria Math" panose="02040503050406030204" pitchFamily="18" charset="0"/>
              </a:rPr>
              <a:t>Coin</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toss</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protocol</a:t>
            </a:r>
            <a:endParaRPr lang="en-US" sz="3600" dirty="0">
              <a:latin typeface="Cambria Math" panose="02040503050406030204" pitchFamily="18" charset="0"/>
              <a:ea typeface="Cambria Math" panose="02040503050406030204" pitchFamily="18" charset="0"/>
            </a:endParaRPr>
          </a:p>
        </p:txBody>
      </p:sp>
      <p:pic>
        <p:nvPicPr>
          <p:cNvPr id="20" name="Graphic 19" descr="Close">
            <a:extLst>
              <a:ext uri="{FF2B5EF4-FFF2-40B4-BE49-F238E27FC236}">
                <a16:creationId xmlns:a16="http://schemas.microsoft.com/office/drawing/2014/main" id="{9A047C27-8859-3641-AAB9-46C1D7750B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972800" y="3143910"/>
            <a:ext cx="506559" cy="506559"/>
          </a:xfrm>
          <a:prstGeom prst="rect">
            <a:avLst/>
          </a:prstGeom>
        </p:spPr>
      </p:pic>
      <p:sp>
        <p:nvSpPr>
          <p:cNvPr id="6" name="Rectangle 5">
            <a:extLst>
              <a:ext uri="{FF2B5EF4-FFF2-40B4-BE49-F238E27FC236}">
                <a16:creationId xmlns:a16="http://schemas.microsoft.com/office/drawing/2014/main" id="{8DB45465-A753-3D48-B809-95BC25CEF7D2}"/>
              </a:ext>
            </a:extLst>
          </p:cNvPr>
          <p:cNvSpPr/>
          <p:nvPr/>
        </p:nvSpPr>
        <p:spPr>
          <a:xfrm>
            <a:off x="8642117" y="3801898"/>
            <a:ext cx="3549883" cy="461665"/>
          </a:xfrm>
          <a:prstGeom prst="rect">
            <a:avLst/>
          </a:prstGeom>
        </p:spPr>
        <p:txBody>
          <a:bodyPr wrap="none">
            <a:spAutoFit/>
          </a:bodyPr>
          <a:lstStyle/>
          <a:p>
            <a:r>
              <a:rPr lang="en-US" altLang="zh-CN" sz="2400" dirty="0">
                <a:latin typeface="Cambria Math" panose="02040503050406030204" pitchFamily="18" charset="0"/>
                <a:ea typeface="Cambria Math" panose="02040503050406030204" pitchFamily="18" charset="0"/>
              </a:rPr>
              <a:t>Impossible</a:t>
            </a:r>
            <a:r>
              <a:rPr lang="zh-CN" altLang="en-US" sz="2400" dirty="0">
                <a:latin typeface="Cambria Math" panose="02040503050406030204" pitchFamily="18" charset="0"/>
                <a:ea typeface="Cambria Math" panose="02040503050406030204" pitchFamily="18" charset="0"/>
              </a:rPr>
              <a:t> </a:t>
            </a:r>
            <a:r>
              <a:rPr lang="en-US" altLang="zh-CN" sz="2400" dirty="0">
                <a:latin typeface="Cambria Math" panose="02040503050406030204" pitchFamily="18" charset="0"/>
                <a:ea typeface="Cambria Math" panose="02040503050406030204" pitchFamily="18" charset="0"/>
              </a:rPr>
              <a:t>due</a:t>
            </a:r>
            <a:r>
              <a:rPr lang="zh-CN" altLang="en-US" sz="2400" dirty="0">
                <a:latin typeface="Cambria Math" panose="02040503050406030204" pitchFamily="18" charset="0"/>
                <a:ea typeface="Cambria Math" panose="02040503050406030204" pitchFamily="18" charset="0"/>
              </a:rPr>
              <a:t> </a:t>
            </a:r>
            <a:r>
              <a:rPr lang="en-US" altLang="zh-CN" sz="2400" dirty="0">
                <a:latin typeface="Cambria Math" panose="02040503050406030204" pitchFamily="18" charset="0"/>
                <a:ea typeface="Cambria Math" panose="02040503050406030204" pitchFamily="18" charset="0"/>
              </a:rPr>
              <a:t>to</a:t>
            </a:r>
            <a:r>
              <a:rPr lang="zh-CN" altLang="en-US" sz="2400" dirty="0">
                <a:latin typeface="Cambria Math" panose="02040503050406030204" pitchFamily="18" charset="0"/>
                <a:ea typeface="Cambria Math" panose="02040503050406030204" pitchFamily="18" charset="0"/>
              </a:rPr>
              <a:t> </a:t>
            </a:r>
            <a:r>
              <a:rPr lang="en-US" altLang="zh-CN" sz="2400" dirty="0">
                <a:latin typeface="Cambria Math" panose="02040503050406030204" pitchFamily="18" charset="0"/>
                <a:ea typeface="Cambria Math" panose="02040503050406030204" pitchFamily="18" charset="0"/>
              </a:rPr>
              <a:t>[Cle86]</a:t>
            </a:r>
            <a:endParaRPr lang="en-US" sz="2400" dirty="0"/>
          </a:p>
        </p:txBody>
      </p:sp>
      <p:cxnSp>
        <p:nvCxnSpPr>
          <p:cNvPr id="9" name="Straight Connector 8">
            <a:extLst>
              <a:ext uri="{FF2B5EF4-FFF2-40B4-BE49-F238E27FC236}">
                <a16:creationId xmlns:a16="http://schemas.microsoft.com/office/drawing/2014/main" id="{B9C2A69E-1213-9643-A0E3-DE565BBCF586}"/>
              </a:ext>
            </a:extLst>
          </p:cNvPr>
          <p:cNvCxnSpPr>
            <a:cxnSpLocks/>
          </p:cNvCxnSpPr>
          <p:nvPr/>
        </p:nvCxnSpPr>
        <p:spPr>
          <a:xfrm>
            <a:off x="0" y="722493"/>
            <a:ext cx="10072255" cy="0"/>
          </a:xfrm>
          <a:prstGeom prst="line">
            <a:avLst/>
          </a:prstGeom>
          <a:ln w="28575">
            <a:solidFill>
              <a:srgbClr val="E7C5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9234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EE96A77-0C30-1242-B2B8-B2083984AE89}"/>
              </a:ext>
            </a:extLst>
          </p:cNvPr>
          <p:cNvSpPr txBox="1"/>
          <p:nvPr/>
        </p:nvSpPr>
        <p:spPr>
          <a:xfrm>
            <a:off x="574152" y="1095924"/>
            <a:ext cx="11617848" cy="3539430"/>
          </a:xfrm>
          <a:prstGeom prst="rect">
            <a:avLst/>
          </a:prstGeom>
          <a:noFill/>
        </p:spPr>
        <p:txBody>
          <a:bodyPr wrap="square" rtlCol="0">
            <a:spAutoFit/>
          </a:bodyPr>
          <a:lstStyle/>
          <a:p>
            <a:pPr marL="342900" indent="-342900">
              <a:buFont typeface="Arial" panose="020B0604020202020204" pitchFamily="34" charset="0"/>
              <a:buChar char="•"/>
            </a:pPr>
            <a:r>
              <a:rPr lang="en-US" altLang="zh-CN" sz="3200" u="sng" dirty="0">
                <a:solidFill>
                  <a:srgbClr val="DE907C"/>
                </a:solidFill>
                <a:latin typeface="Cambria Math" panose="02040503050406030204" pitchFamily="18" charset="0"/>
                <a:ea typeface="Cambria Math" panose="02040503050406030204" pitchFamily="18" charset="0"/>
              </a:rPr>
              <a:t>Correctness</a:t>
            </a:r>
            <a:r>
              <a:rPr lang="en-US" altLang="zh-CN" sz="3200" dirty="0">
                <a:latin typeface="Cambria Math" panose="02040503050406030204" pitchFamily="18" charset="0"/>
                <a:ea typeface="Cambria Math" panose="02040503050406030204" pitchFamily="18" charset="0"/>
              </a:rPr>
              <a: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if</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all</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honest,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output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uniformly</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random.</a:t>
            </a:r>
          </a:p>
          <a:p>
            <a:pPr marL="342900" indent="-342900">
              <a:buFont typeface="Arial" panose="020B0604020202020204" pitchFamily="34" charset="0"/>
              <a:buChar char="•"/>
            </a:pPr>
            <a:endParaRPr lang="en-US" altLang="zh-CN" sz="3200" dirty="0">
              <a:latin typeface="Cambria Math" panose="02040503050406030204" pitchFamily="18" charset="0"/>
              <a:ea typeface="Cambria Math" panose="02040503050406030204" pitchFamily="18" charset="0"/>
            </a:endParaRPr>
          </a:p>
          <a:p>
            <a:pPr marL="342900" indent="-342900">
              <a:buFont typeface="Arial" panose="020B0604020202020204" pitchFamily="34" charset="0"/>
              <a:buChar char="•"/>
            </a:pPr>
            <a:endParaRPr lang="en-US" altLang="zh-CN" sz="3200" dirty="0">
              <a:latin typeface="Cambria Math" panose="02040503050406030204" pitchFamily="18" charset="0"/>
              <a:ea typeface="Cambria Math" panose="02040503050406030204" pitchFamily="18" charset="0"/>
            </a:endParaRPr>
          </a:p>
          <a:p>
            <a:pPr marL="342900" indent="-342900">
              <a:buFont typeface="Arial" panose="020B0604020202020204" pitchFamily="34" charset="0"/>
              <a:buChar char="•"/>
            </a:pPr>
            <a:endParaRPr lang="en-US" altLang="zh-CN" sz="3200" dirty="0">
              <a:latin typeface="Cambria Math" panose="02040503050406030204" pitchFamily="18" charset="0"/>
              <a:ea typeface="Cambria Math" panose="02040503050406030204" pitchFamily="18" charset="0"/>
            </a:endParaRPr>
          </a:p>
          <a:p>
            <a:pPr marL="342900" indent="-342900">
              <a:buFont typeface="Arial" panose="020B0604020202020204" pitchFamily="34" charset="0"/>
              <a:buChar char="•"/>
            </a:pPr>
            <a:r>
              <a:rPr lang="en-US" altLang="zh-CN" sz="3200" u="sng" dirty="0">
                <a:solidFill>
                  <a:srgbClr val="DE907C"/>
                </a:solidFill>
                <a:latin typeface="Cambria Math" panose="02040503050406030204" pitchFamily="18" charset="0"/>
                <a:ea typeface="Cambria Math" panose="02040503050406030204" pitchFamily="18" charset="0"/>
              </a:rPr>
              <a:t>Game-theoretic</a:t>
            </a:r>
            <a:r>
              <a:rPr lang="zh-CN" altLang="en-US" sz="3200" u="sng" dirty="0">
                <a:solidFill>
                  <a:srgbClr val="DE907C"/>
                </a:solidFill>
                <a:latin typeface="Cambria Math" panose="02040503050406030204" pitchFamily="18" charset="0"/>
                <a:ea typeface="Cambria Math" panose="02040503050406030204" pitchFamily="18" charset="0"/>
              </a:rPr>
              <a:t> </a:t>
            </a:r>
            <a:r>
              <a:rPr lang="en-US" altLang="zh-CN" sz="3200" u="sng" dirty="0">
                <a:solidFill>
                  <a:srgbClr val="DE907C"/>
                </a:solidFill>
                <a:latin typeface="Cambria Math" panose="02040503050406030204" pitchFamily="18" charset="0"/>
                <a:ea typeface="Cambria Math" panose="02040503050406030204" pitchFamily="18" charset="0"/>
              </a:rPr>
              <a:t>fairness</a:t>
            </a:r>
            <a:r>
              <a:rPr lang="en-US" altLang="zh-CN" sz="3200" dirty="0">
                <a:latin typeface="Cambria Math" panose="02040503050406030204" pitchFamily="18" charset="0"/>
                <a:ea typeface="Cambria Math" panose="02040503050406030204" pitchFamily="18" charset="0"/>
              </a:rPr>
              <a:t>:</a:t>
            </a:r>
            <a:r>
              <a:rPr lang="zh-CN" altLang="en-US" sz="3200" dirty="0">
                <a:latin typeface="Cambria Math" panose="02040503050406030204" pitchFamily="18" charset="0"/>
                <a:ea typeface="Cambria Math" panose="02040503050406030204" pitchFamily="18" charset="0"/>
              </a:rPr>
              <a:t> </a:t>
            </a:r>
            <a:endParaRPr lang="en-US" altLang="zh-CN" sz="3200" dirty="0">
              <a:latin typeface="Cambria Math" panose="02040503050406030204" pitchFamily="18" charset="0"/>
              <a:ea typeface="Cambria Math" panose="02040503050406030204" pitchFamily="18" charset="0"/>
            </a:endParaRPr>
          </a:p>
          <a:p>
            <a:r>
              <a:rPr lang="en-US" altLang="zh-CN" sz="3200" dirty="0">
                <a:latin typeface="Cambria Math" panose="02040503050406030204" pitchFamily="18" charset="0"/>
                <a:ea typeface="Cambria Math" panose="02040503050406030204" pitchFamily="18" charset="0"/>
              </a:rPr>
              <a:t>	1. strategic player</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cannot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benefit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itself.</a:t>
            </a:r>
          </a:p>
          <a:p>
            <a:r>
              <a:rPr lang="en-US" altLang="zh-CN" sz="3200" dirty="0">
                <a:latin typeface="Cambria Math" panose="02040503050406030204" pitchFamily="18" charset="0"/>
                <a:ea typeface="Cambria Math" panose="02040503050406030204" pitchFamily="18" charset="0"/>
              </a:rPr>
              <a:t>	2. honest player cannot be harmed.</a:t>
            </a:r>
          </a:p>
        </p:txBody>
      </p:sp>
      <p:sp>
        <p:nvSpPr>
          <p:cNvPr id="6" name="TextBox 5">
            <a:extLst>
              <a:ext uri="{FF2B5EF4-FFF2-40B4-BE49-F238E27FC236}">
                <a16:creationId xmlns:a16="http://schemas.microsoft.com/office/drawing/2014/main" id="{07E4233C-0D13-844C-8A1E-7E34AD358762}"/>
              </a:ext>
            </a:extLst>
          </p:cNvPr>
          <p:cNvSpPr txBox="1"/>
          <p:nvPr/>
        </p:nvSpPr>
        <p:spPr>
          <a:xfrm>
            <a:off x="-1624" y="39217"/>
            <a:ext cx="3728521" cy="646331"/>
          </a:xfrm>
          <a:prstGeom prst="rect">
            <a:avLst/>
          </a:prstGeom>
          <a:noFill/>
        </p:spPr>
        <p:txBody>
          <a:bodyPr wrap="none" rtlCol="0">
            <a:spAutoFit/>
          </a:bodyPr>
          <a:lstStyle/>
          <a:p>
            <a:r>
              <a:rPr lang="en-US" altLang="zh-CN" sz="3600" dirty="0">
                <a:latin typeface="Cambria Math" panose="02040503050406030204" pitchFamily="18" charset="0"/>
                <a:ea typeface="Cambria Math" panose="02040503050406030204" pitchFamily="18" charset="0"/>
              </a:rPr>
              <a:t>Coin</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toss</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protocol</a:t>
            </a:r>
            <a:endParaRPr lang="en-US" sz="3600" dirty="0">
              <a:latin typeface="Cambria Math" panose="02040503050406030204" pitchFamily="18" charset="0"/>
              <a:ea typeface="Cambria Math" panose="02040503050406030204" pitchFamily="18" charset="0"/>
            </a:endParaRPr>
          </a:p>
        </p:txBody>
      </p:sp>
      <p:cxnSp>
        <p:nvCxnSpPr>
          <p:cNvPr id="8" name="Straight Connector 7">
            <a:extLst>
              <a:ext uri="{FF2B5EF4-FFF2-40B4-BE49-F238E27FC236}">
                <a16:creationId xmlns:a16="http://schemas.microsoft.com/office/drawing/2014/main" id="{C0D7D69A-6C79-B84C-B722-3DC1B50921B1}"/>
              </a:ext>
            </a:extLst>
          </p:cNvPr>
          <p:cNvCxnSpPr>
            <a:cxnSpLocks/>
          </p:cNvCxnSpPr>
          <p:nvPr/>
        </p:nvCxnSpPr>
        <p:spPr>
          <a:xfrm>
            <a:off x="0" y="722493"/>
            <a:ext cx="10072255" cy="0"/>
          </a:xfrm>
          <a:prstGeom prst="line">
            <a:avLst/>
          </a:prstGeom>
          <a:ln w="28575">
            <a:solidFill>
              <a:srgbClr val="E7C5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9693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picture containing ax, tool, silhouette&#10;&#10;Description automatically generated">
            <a:extLst>
              <a:ext uri="{FF2B5EF4-FFF2-40B4-BE49-F238E27FC236}">
                <a16:creationId xmlns:a16="http://schemas.microsoft.com/office/drawing/2014/main" id="{86F04E22-1ADE-AC4F-9EEB-CCDE06000DA6}"/>
              </a:ext>
            </a:extLst>
          </p:cNvPr>
          <p:cNvPicPr>
            <a:picLocks noChangeAspect="1"/>
          </p:cNvPicPr>
          <p:nvPr/>
        </p:nvPicPr>
        <p:blipFill>
          <a:blip r:embed="rId3"/>
          <a:stretch>
            <a:fillRect/>
          </a:stretch>
        </p:blipFill>
        <p:spPr>
          <a:xfrm>
            <a:off x="5274968" y="1046683"/>
            <a:ext cx="1710924" cy="1202303"/>
          </a:xfrm>
          <a:prstGeom prst="rect">
            <a:avLst/>
          </a:prstGeom>
        </p:spPr>
      </p:pic>
      <p:sp>
        <p:nvSpPr>
          <p:cNvPr id="11" name="TextBox 10">
            <a:extLst>
              <a:ext uri="{FF2B5EF4-FFF2-40B4-BE49-F238E27FC236}">
                <a16:creationId xmlns:a16="http://schemas.microsoft.com/office/drawing/2014/main" id="{A413CD00-CD5F-1C4C-858D-8B079568B903}"/>
              </a:ext>
            </a:extLst>
          </p:cNvPr>
          <p:cNvSpPr txBox="1"/>
          <p:nvPr/>
        </p:nvSpPr>
        <p:spPr>
          <a:xfrm>
            <a:off x="-1624" y="39217"/>
            <a:ext cx="5453737" cy="646331"/>
          </a:xfrm>
          <a:prstGeom prst="rect">
            <a:avLst/>
          </a:prstGeom>
          <a:noFill/>
        </p:spPr>
        <p:txBody>
          <a:bodyPr wrap="none" rtlCol="0">
            <a:spAutoFit/>
          </a:bodyPr>
          <a:lstStyle/>
          <a:p>
            <a:r>
              <a:rPr lang="en-US" altLang="zh-CN" sz="3600" dirty="0">
                <a:solidFill>
                  <a:srgbClr val="D0814D"/>
                </a:solidFill>
                <a:latin typeface="Cambria Math" panose="02040503050406030204" pitchFamily="18" charset="0"/>
                <a:ea typeface="Cambria Math" panose="02040503050406030204" pitchFamily="18" charset="0"/>
              </a:rPr>
              <a:t>Multi-party</a:t>
            </a:r>
            <a:r>
              <a:rPr lang="en-US" altLang="zh-CN" sz="3600" dirty="0">
                <a:latin typeface="Cambria Math" panose="02040503050406030204" pitchFamily="18" charset="0"/>
                <a:ea typeface="Cambria Math" panose="02040503050406030204" pitchFamily="18" charset="0"/>
              </a:rPr>
              <a:t> leader election</a:t>
            </a:r>
            <a:endParaRPr lang="en-US" sz="3600" dirty="0">
              <a:latin typeface="Cambria Math" panose="02040503050406030204" pitchFamily="18" charset="0"/>
              <a:ea typeface="Cambria Math" panose="02040503050406030204" pitchFamily="18" charset="0"/>
            </a:endParaRPr>
          </a:p>
        </p:txBody>
      </p:sp>
      <mc:AlternateContent xmlns:mc="http://schemas.openxmlformats.org/markup-compatibility/2006">
        <mc:Choice xmlns:a14="http://schemas.microsoft.com/office/drawing/2010/main" Requires="a14">
          <p:sp>
            <p:nvSpPr>
              <p:cNvPr id="13" name="Rectangle 12">
                <a:extLst>
                  <a:ext uri="{FF2B5EF4-FFF2-40B4-BE49-F238E27FC236}">
                    <a16:creationId xmlns:a16="http://schemas.microsoft.com/office/drawing/2014/main" id="{49B78DAF-5D03-D245-9676-879DC58A5CE8}"/>
                  </a:ext>
                </a:extLst>
              </p:cNvPr>
              <p:cNvSpPr/>
              <p:nvPr/>
            </p:nvSpPr>
            <p:spPr>
              <a:xfrm>
                <a:off x="3176714" y="5040412"/>
                <a:ext cx="5656420" cy="1328120"/>
              </a:xfrm>
              <a:prstGeom prst="rect">
                <a:avLst/>
              </a:prstGeom>
            </p:spPr>
            <p:txBody>
              <a:bodyPr wrap="none">
                <a:spAutoFit/>
              </a:bodyPr>
              <a:lstStyle/>
              <a:p>
                <a:r>
                  <a:rPr lang="en-US" altLang="zh-CN" sz="3600" dirty="0">
                    <a:latin typeface="Cambria Math" panose="02040503050406030204" pitchFamily="18" charset="0"/>
                    <a:ea typeface="Cambria Math" panose="02040503050406030204" pitchFamily="18" charset="0"/>
                  </a:rPr>
                  <a:t>Utility=</a:t>
                </a:r>
                <a14:m>
                  <m:oMath xmlns:m="http://schemas.openxmlformats.org/officeDocument/2006/math">
                    <m:d>
                      <m:dPr>
                        <m:begChr m:val="{"/>
                        <m:endChr m:val=""/>
                        <m:ctrlPr>
                          <a:rPr lang="en-US" altLang="zh-CN" sz="3600" i="1" smtClean="0">
                            <a:latin typeface="Cambria Math" panose="02040503050406030204" pitchFamily="18" charset="0"/>
                            <a:ea typeface="Cambria Math" panose="02040503050406030204" pitchFamily="18" charset="0"/>
                          </a:rPr>
                        </m:ctrlPr>
                      </m:dPr>
                      <m:e>
                        <m:eqArr>
                          <m:eqArrPr>
                            <m:ctrlPr>
                              <a:rPr lang="en-US" altLang="zh-CN" sz="3600" i="1" smtClean="0">
                                <a:latin typeface="Cambria Math" panose="02040503050406030204" pitchFamily="18" charset="0"/>
                                <a:ea typeface="Cambria Math" panose="02040503050406030204" pitchFamily="18" charset="0"/>
                              </a:rPr>
                            </m:ctrlPr>
                          </m:eqArrPr>
                          <m:e>
                            <m:r>
                              <a:rPr lang="en-US" altLang="zh-CN" sz="3600" b="0" i="1" smtClean="0">
                                <a:latin typeface="Cambria Math" panose="02040503050406030204" pitchFamily="18" charset="0"/>
                                <a:ea typeface="Cambria Math" panose="02040503050406030204" pitchFamily="18" charset="0"/>
                              </a:rPr>
                              <m:t>1,</m:t>
                            </m:r>
                            <m:r>
                              <a:rPr lang="zh-CN" altLang="en-US" sz="3600" b="0" i="1" smtClean="0">
                                <a:latin typeface="Cambria Math" panose="02040503050406030204" pitchFamily="18" charset="0"/>
                                <a:ea typeface="Cambria Math" panose="02040503050406030204" pitchFamily="18" charset="0"/>
                              </a:rPr>
                              <m:t> </m:t>
                            </m:r>
                            <m:r>
                              <a:rPr lang="zh-CN" altLang="en-US" sz="3600" b="0" i="0" smtClean="0">
                                <a:latin typeface="Cambria Math" panose="02040503050406030204" pitchFamily="18" charset="0"/>
                                <a:ea typeface="Cambria Math" panose="02040503050406030204" pitchFamily="18" charset="0"/>
                              </a:rPr>
                              <m:t>  </m:t>
                            </m:r>
                            <m:r>
                              <a:rPr lang="en-US" altLang="zh-CN" sz="3600" b="0" i="0" smtClean="0">
                                <a:latin typeface="Cambria Math" panose="02040503050406030204" pitchFamily="18" charset="0"/>
                                <a:ea typeface="Cambria Math" panose="02040503050406030204" pitchFamily="18" charset="0"/>
                              </a:rPr>
                              <m:t>         </m:t>
                            </m:r>
                            <m:r>
                              <m:rPr>
                                <m:sty m:val="p"/>
                              </m:rPr>
                              <a:rPr lang="en-US" altLang="zh-CN" sz="3600" b="0" i="0" smtClean="0">
                                <a:latin typeface="Cambria Math" panose="02040503050406030204" pitchFamily="18" charset="0"/>
                                <a:ea typeface="Cambria Math" panose="02040503050406030204" pitchFamily="18" charset="0"/>
                              </a:rPr>
                              <m:t>if</m:t>
                            </m:r>
                            <m:r>
                              <a:rPr lang="zh-CN" altLang="en-US" sz="3600" b="0" i="0" smtClean="0">
                                <a:latin typeface="Cambria Math" panose="02040503050406030204" pitchFamily="18" charset="0"/>
                                <a:ea typeface="Cambria Math" panose="02040503050406030204" pitchFamily="18" charset="0"/>
                              </a:rPr>
                              <m:t> </m:t>
                            </m:r>
                            <m:r>
                              <m:rPr>
                                <m:sty m:val="p"/>
                              </m:rPr>
                              <a:rPr lang="en-US" altLang="zh-CN" sz="3600" b="0" i="0" smtClean="0">
                                <a:latin typeface="Cambria Math" panose="02040503050406030204" pitchFamily="18" charset="0"/>
                                <a:ea typeface="Cambria Math" panose="02040503050406030204" pitchFamily="18" charset="0"/>
                              </a:rPr>
                              <m:t>elected</m:t>
                            </m:r>
                          </m:e>
                          <m:e>
                            <m:r>
                              <a:rPr lang="en-US" altLang="zh-CN" sz="3600" b="0" i="1" smtClean="0">
                                <a:latin typeface="Cambria Math" panose="02040503050406030204" pitchFamily="18" charset="0"/>
                                <a:ea typeface="Cambria Math" panose="02040503050406030204" pitchFamily="18" charset="0"/>
                              </a:rPr>
                              <m:t>0,</m:t>
                            </m:r>
                            <m:r>
                              <a:rPr lang="zh-CN" altLang="en-US" sz="3600" b="0" i="1" smtClean="0">
                                <a:latin typeface="Cambria Math" panose="02040503050406030204" pitchFamily="18" charset="0"/>
                                <a:ea typeface="Cambria Math" panose="02040503050406030204" pitchFamily="18" charset="0"/>
                              </a:rPr>
                              <m:t> </m:t>
                            </m:r>
                            <m:r>
                              <a:rPr lang="zh-CN" altLang="en-US" sz="3600" b="0" i="0" smtClean="0">
                                <a:latin typeface="Cambria Math" panose="02040503050406030204" pitchFamily="18" charset="0"/>
                                <a:ea typeface="Cambria Math" panose="02040503050406030204" pitchFamily="18" charset="0"/>
                              </a:rPr>
                              <m:t>         </m:t>
                            </m:r>
                            <m:r>
                              <m:rPr>
                                <m:sty m:val="p"/>
                              </m:rPr>
                              <a:rPr lang="en-US" altLang="zh-CN" sz="3600" b="0" i="0" smtClean="0">
                                <a:latin typeface="Cambria Math" panose="02040503050406030204" pitchFamily="18" charset="0"/>
                                <a:ea typeface="Cambria Math" panose="02040503050406030204" pitchFamily="18" charset="0"/>
                              </a:rPr>
                              <m:t>otherwise</m:t>
                            </m:r>
                          </m:e>
                        </m:eqArr>
                      </m:e>
                    </m:d>
                  </m:oMath>
                </a14:m>
                <a:endParaRPr lang="en-US" altLang="zh-CN" sz="3600" dirty="0">
                  <a:latin typeface="Cambria Math" panose="02040503050406030204" pitchFamily="18" charset="0"/>
                  <a:ea typeface="Cambria Math" panose="02040503050406030204" pitchFamily="18" charset="0"/>
                </a:endParaRPr>
              </a:p>
            </p:txBody>
          </p:sp>
        </mc:Choice>
        <mc:Fallback>
          <p:sp>
            <p:nvSpPr>
              <p:cNvPr id="13" name="Rectangle 12">
                <a:extLst>
                  <a:ext uri="{FF2B5EF4-FFF2-40B4-BE49-F238E27FC236}">
                    <a16:creationId xmlns:a16="http://schemas.microsoft.com/office/drawing/2014/main" id="{49B78DAF-5D03-D245-9676-879DC58A5CE8}"/>
                  </a:ext>
                </a:extLst>
              </p:cNvPr>
              <p:cNvSpPr>
                <a:spLocks noRot="1" noChangeAspect="1" noMove="1" noResize="1" noEditPoints="1" noAdjustHandles="1" noChangeArrowheads="1" noChangeShapeType="1" noTextEdit="1"/>
              </p:cNvSpPr>
              <p:nvPr/>
            </p:nvSpPr>
            <p:spPr>
              <a:xfrm>
                <a:off x="3176714" y="5040412"/>
                <a:ext cx="5656420" cy="1328120"/>
              </a:xfrm>
              <a:prstGeom prst="rect">
                <a:avLst/>
              </a:prstGeom>
              <a:blipFill>
                <a:blip r:embed="rId4"/>
                <a:stretch>
                  <a:fillRect l="-11633" t="-207619" b="-299048"/>
                </a:stretch>
              </a:blipFill>
            </p:spPr>
            <p:txBody>
              <a:bodyPr/>
              <a:lstStyle/>
              <a:p>
                <a:r>
                  <a:rPr lang="en-US">
                    <a:noFill/>
                  </a:rPr>
                  <a:t> </a:t>
                </a:r>
              </a:p>
            </p:txBody>
          </p:sp>
        </mc:Fallback>
      </mc:AlternateContent>
      <p:sp>
        <p:nvSpPr>
          <p:cNvPr id="15" name="Rounded Rectangle 14">
            <a:extLst>
              <a:ext uri="{FF2B5EF4-FFF2-40B4-BE49-F238E27FC236}">
                <a16:creationId xmlns:a16="http://schemas.microsoft.com/office/drawing/2014/main" id="{5BEBF3F9-BF74-EA42-9A87-B1DF656FEBAF}"/>
              </a:ext>
            </a:extLst>
          </p:cNvPr>
          <p:cNvSpPr/>
          <p:nvPr/>
        </p:nvSpPr>
        <p:spPr>
          <a:xfrm>
            <a:off x="3639966" y="1803586"/>
            <a:ext cx="4912067" cy="1923728"/>
          </a:xfrm>
          <a:prstGeom prst="roundRect">
            <a:avLst/>
          </a:prstGeom>
          <a:no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3" name="Picture 2">
            <a:extLst>
              <a:ext uri="{FF2B5EF4-FFF2-40B4-BE49-F238E27FC236}">
                <a16:creationId xmlns:a16="http://schemas.microsoft.com/office/drawing/2014/main" id="{B05A0B62-D4D2-184C-A3FB-4AD2761657BD}"/>
              </a:ext>
            </a:extLst>
          </p:cNvPr>
          <p:cNvPicPr>
            <a:picLocks noChangeAspect="1"/>
          </p:cNvPicPr>
          <p:nvPr/>
        </p:nvPicPr>
        <p:blipFill>
          <a:blip r:embed="rId5"/>
          <a:stretch>
            <a:fillRect/>
          </a:stretch>
        </p:blipFill>
        <p:spPr>
          <a:xfrm>
            <a:off x="3785448" y="1867376"/>
            <a:ext cx="1710924" cy="1710924"/>
          </a:xfrm>
          <a:prstGeom prst="ellipse">
            <a:avLst/>
          </a:prstGeom>
        </p:spPr>
      </p:pic>
      <p:pic>
        <p:nvPicPr>
          <p:cNvPr id="4" name="Picture 3">
            <a:extLst>
              <a:ext uri="{FF2B5EF4-FFF2-40B4-BE49-F238E27FC236}">
                <a16:creationId xmlns:a16="http://schemas.microsoft.com/office/drawing/2014/main" id="{29FD1B97-AEC8-F742-92E2-2D0C5C002B7B}"/>
              </a:ext>
            </a:extLst>
          </p:cNvPr>
          <p:cNvPicPr>
            <a:picLocks noChangeAspect="1"/>
          </p:cNvPicPr>
          <p:nvPr/>
        </p:nvPicPr>
        <p:blipFill rotWithShape="1">
          <a:blip r:embed="rId6"/>
          <a:srcRect t="2000" b="2000"/>
          <a:stretch/>
        </p:blipFill>
        <p:spPr>
          <a:xfrm>
            <a:off x="964786" y="1912781"/>
            <a:ext cx="1710924" cy="1710924"/>
          </a:xfrm>
          <a:prstGeom prst="ellipse">
            <a:avLst/>
          </a:prstGeom>
        </p:spPr>
      </p:pic>
      <p:pic>
        <p:nvPicPr>
          <p:cNvPr id="5" name="Picture 4">
            <a:extLst>
              <a:ext uri="{FF2B5EF4-FFF2-40B4-BE49-F238E27FC236}">
                <a16:creationId xmlns:a16="http://schemas.microsoft.com/office/drawing/2014/main" id="{E569B201-AA39-F24E-B164-339E32553A95}"/>
              </a:ext>
            </a:extLst>
          </p:cNvPr>
          <p:cNvPicPr>
            <a:picLocks noChangeAspect="1"/>
          </p:cNvPicPr>
          <p:nvPr/>
        </p:nvPicPr>
        <p:blipFill rotWithShape="1">
          <a:blip r:embed="rId7"/>
          <a:srcRect t="10000" b="10000"/>
          <a:stretch/>
        </p:blipFill>
        <p:spPr>
          <a:xfrm>
            <a:off x="9411186" y="1907197"/>
            <a:ext cx="1716508" cy="1716508"/>
          </a:xfrm>
          <a:prstGeom prst="ellipse">
            <a:avLst/>
          </a:prstGeom>
        </p:spPr>
      </p:pic>
      <p:pic>
        <p:nvPicPr>
          <p:cNvPr id="6" name="Picture 5">
            <a:extLst>
              <a:ext uri="{FF2B5EF4-FFF2-40B4-BE49-F238E27FC236}">
                <a16:creationId xmlns:a16="http://schemas.microsoft.com/office/drawing/2014/main" id="{B66DBC0E-C897-C844-8993-34B605E7E89D}"/>
              </a:ext>
            </a:extLst>
          </p:cNvPr>
          <p:cNvPicPr>
            <a:picLocks noChangeAspect="1"/>
          </p:cNvPicPr>
          <p:nvPr/>
        </p:nvPicPr>
        <p:blipFill rotWithShape="1">
          <a:blip r:embed="rId8"/>
          <a:srcRect l="16875" r="16875"/>
          <a:stretch/>
        </p:blipFill>
        <p:spPr>
          <a:xfrm>
            <a:off x="6690043" y="1907196"/>
            <a:ext cx="1716509" cy="1716509"/>
          </a:xfrm>
          <a:prstGeom prst="ellipse">
            <a:avLst/>
          </a:prstGeom>
        </p:spPr>
      </p:pic>
      <p:cxnSp>
        <p:nvCxnSpPr>
          <p:cNvPr id="23" name="Straight Connector 22">
            <a:extLst>
              <a:ext uri="{FF2B5EF4-FFF2-40B4-BE49-F238E27FC236}">
                <a16:creationId xmlns:a16="http://schemas.microsoft.com/office/drawing/2014/main" id="{E73CCA4F-AF18-8246-A0EA-04D14A29062A}"/>
              </a:ext>
            </a:extLst>
          </p:cNvPr>
          <p:cNvCxnSpPr>
            <a:cxnSpLocks/>
          </p:cNvCxnSpPr>
          <p:nvPr/>
        </p:nvCxnSpPr>
        <p:spPr>
          <a:xfrm>
            <a:off x="0" y="722493"/>
            <a:ext cx="10072255" cy="0"/>
          </a:xfrm>
          <a:prstGeom prst="line">
            <a:avLst/>
          </a:prstGeom>
          <a:ln w="28575">
            <a:solidFill>
              <a:srgbClr val="E7C5B5"/>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717462C-61A6-5947-B086-504A95997A1B}"/>
              </a:ext>
            </a:extLst>
          </p:cNvPr>
          <p:cNvSpPr txBox="1"/>
          <p:nvPr/>
        </p:nvSpPr>
        <p:spPr>
          <a:xfrm>
            <a:off x="604883" y="3889356"/>
            <a:ext cx="2430730" cy="461665"/>
          </a:xfrm>
          <a:prstGeom prst="rect">
            <a:avLst/>
          </a:prstGeom>
          <a:noFill/>
        </p:spPr>
        <p:txBody>
          <a:bodyPr wrap="none" rtlCol="0">
            <a:spAutoFit/>
          </a:bodyPr>
          <a:lstStyle/>
          <a:p>
            <a:r>
              <a:rPr lang="en-US" sz="2400" dirty="0" err="1">
                <a:latin typeface="Cambria Math" panose="02040503050406030204" pitchFamily="18" charset="0"/>
                <a:ea typeface="Cambria Math" panose="02040503050406030204" pitchFamily="18" charset="0"/>
              </a:rPr>
              <a:t>Shafi</a:t>
            </a:r>
            <a:r>
              <a:rPr lang="en-US" sz="2400" dirty="0">
                <a:latin typeface="Cambria Math" panose="02040503050406030204" pitchFamily="18" charset="0"/>
                <a:ea typeface="Cambria Math" panose="02040503050406030204" pitchFamily="18" charset="0"/>
              </a:rPr>
              <a:t> Goldwasser</a:t>
            </a:r>
          </a:p>
        </p:txBody>
      </p:sp>
      <p:sp>
        <p:nvSpPr>
          <p:cNvPr id="24" name="TextBox 23">
            <a:extLst>
              <a:ext uri="{FF2B5EF4-FFF2-40B4-BE49-F238E27FC236}">
                <a16:creationId xmlns:a16="http://schemas.microsoft.com/office/drawing/2014/main" id="{3FCBBD65-A18E-E648-8AE6-A3C5CD40D86E}"/>
              </a:ext>
            </a:extLst>
          </p:cNvPr>
          <p:cNvSpPr txBox="1"/>
          <p:nvPr/>
        </p:nvSpPr>
        <p:spPr>
          <a:xfrm>
            <a:off x="3830431" y="3889356"/>
            <a:ext cx="1620957" cy="461665"/>
          </a:xfrm>
          <a:prstGeom prst="rect">
            <a:avLst/>
          </a:prstGeom>
          <a:noFill/>
        </p:spPr>
        <p:txBody>
          <a:bodyPr wrap="none" rtlCol="0">
            <a:spAutoFit/>
          </a:bodyPr>
          <a:lstStyle/>
          <a:p>
            <a:r>
              <a:rPr lang="en-US" sz="2400" dirty="0">
                <a:latin typeface="Cambria Math" panose="02040503050406030204" pitchFamily="18" charset="0"/>
                <a:ea typeface="Cambria Math" panose="02040503050406030204" pitchFamily="18" charset="0"/>
              </a:rPr>
              <a:t>Dan </a:t>
            </a:r>
            <a:r>
              <a:rPr lang="en-US" sz="2400" dirty="0" err="1">
                <a:latin typeface="Cambria Math" panose="02040503050406030204" pitchFamily="18" charset="0"/>
                <a:ea typeface="Cambria Math" panose="02040503050406030204" pitchFamily="18" charset="0"/>
              </a:rPr>
              <a:t>Boneh</a:t>
            </a:r>
            <a:endParaRPr lang="en-US" sz="2400" dirty="0">
              <a:latin typeface="Cambria Math" panose="02040503050406030204" pitchFamily="18" charset="0"/>
              <a:ea typeface="Cambria Math" panose="02040503050406030204" pitchFamily="18" charset="0"/>
            </a:endParaRPr>
          </a:p>
        </p:txBody>
      </p:sp>
      <p:sp>
        <p:nvSpPr>
          <p:cNvPr id="8" name="Rectangle 7">
            <a:extLst>
              <a:ext uri="{FF2B5EF4-FFF2-40B4-BE49-F238E27FC236}">
                <a16:creationId xmlns:a16="http://schemas.microsoft.com/office/drawing/2014/main" id="{39D7C4E8-3C2B-BE41-B0A4-C82C2FE04A38}"/>
              </a:ext>
            </a:extLst>
          </p:cNvPr>
          <p:cNvSpPr/>
          <p:nvPr/>
        </p:nvSpPr>
        <p:spPr>
          <a:xfrm>
            <a:off x="6654398" y="3889355"/>
            <a:ext cx="1920847" cy="461665"/>
          </a:xfrm>
          <a:prstGeom prst="rect">
            <a:avLst/>
          </a:prstGeom>
        </p:spPr>
        <p:txBody>
          <a:bodyPr wrap="none">
            <a:spAutoFit/>
          </a:bodyPr>
          <a:lstStyle/>
          <a:p>
            <a:r>
              <a:rPr lang="en-US" sz="2400" dirty="0">
                <a:latin typeface="Cambria Math" panose="02040503050406030204" pitchFamily="18" charset="0"/>
                <a:ea typeface="Cambria Math" panose="02040503050406030204" pitchFamily="18" charset="0"/>
              </a:rPr>
              <a:t>Brent Waters</a:t>
            </a:r>
          </a:p>
        </p:txBody>
      </p:sp>
      <p:sp>
        <p:nvSpPr>
          <p:cNvPr id="9" name="Rectangle 8">
            <a:extLst>
              <a:ext uri="{FF2B5EF4-FFF2-40B4-BE49-F238E27FC236}">
                <a16:creationId xmlns:a16="http://schemas.microsoft.com/office/drawing/2014/main" id="{2F6F5861-EC2F-7847-A85C-0F332E7390CA}"/>
              </a:ext>
            </a:extLst>
          </p:cNvPr>
          <p:cNvSpPr/>
          <p:nvPr/>
        </p:nvSpPr>
        <p:spPr>
          <a:xfrm>
            <a:off x="9542382" y="3889355"/>
            <a:ext cx="1454116" cy="461665"/>
          </a:xfrm>
          <a:prstGeom prst="rect">
            <a:avLst/>
          </a:prstGeom>
        </p:spPr>
        <p:txBody>
          <a:bodyPr wrap="none">
            <a:spAutoFit/>
          </a:bodyPr>
          <a:lstStyle/>
          <a:p>
            <a:r>
              <a:rPr lang="en-US" sz="2400" dirty="0">
                <a:latin typeface="Cambria Math" panose="02040503050406030204" pitchFamily="18" charset="0"/>
                <a:ea typeface="Cambria Math" panose="02040503050406030204" pitchFamily="18" charset="0"/>
              </a:rPr>
              <a:t>Yael </a:t>
            </a:r>
            <a:r>
              <a:rPr lang="en-US" sz="2400" dirty="0" err="1">
                <a:latin typeface="Cambria Math" panose="02040503050406030204" pitchFamily="18" charset="0"/>
                <a:ea typeface="Cambria Math" panose="02040503050406030204" pitchFamily="18" charset="0"/>
              </a:rPr>
              <a:t>Kalai</a:t>
            </a:r>
            <a:endParaRPr lang="en-US" sz="2400"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4272072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86763E5B-D9B8-AB46-B19B-682EB1FF5DD7}"/>
              </a:ext>
            </a:extLst>
          </p:cNvPr>
          <p:cNvSpPr txBox="1"/>
          <p:nvPr/>
        </p:nvSpPr>
        <p:spPr>
          <a:xfrm>
            <a:off x="-1624" y="39217"/>
            <a:ext cx="4978094" cy="646331"/>
          </a:xfrm>
          <a:prstGeom prst="rect">
            <a:avLst/>
          </a:prstGeom>
          <a:noFill/>
        </p:spPr>
        <p:txBody>
          <a:bodyPr wrap="none" rtlCol="0">
            <a:spAutoFit/>
          </a:bodyPr>
          <a:lstStyle/>
          <a:p>
            <a:r>
              <a:rPr lang="en-US" altLang="zh-CN" sz="3600" dirty="0">
                <a:latin typeface="Cambria Math" panose="02040503050406030204" pitchFamily="18" charset="0"/>
                <a:ea typeface="Cambria Math" panose="02040503050406030204" pitchFamily="18" charset="0"/>
              </a:rPr>
              <a:t>Leader election protocol</a:t>
            </a:r>
            <a:endParaRPr lang="en-US" sz="3600" dirty="0">
              <a:latin typeface="Cambria Math" panose="02040503050406030204" pitchFamily="18" charset="0"/>
              <a:ea typeface="Cambria Math" panose="02040503050406030204" pitchFamily="18" charset="0"/>
            </a:endParaRPr>
          </a:p>
        </p:txBody>
      </p:sp>
      <p:sp>
        <p:nvSpPr>
          <p:cNvPr id="9" name="TextBox 8">
            <a:extLst>
              <a:ext uri="{FF2B5EF4-FFF2-40B4-BE49-F238E27FC236}">
                <a16:creationId xmlns:a16="http://schemas.microsoft.com/office/drawing/2014/main" id="{BEE96A77-0C30-1242-B2B8-B2083984AE89}"/>
              </a:ext>
            </a:extLst>
          </p:cNvPr>
          <p:cNvSpPr txBox="1"/>
          <p:nvPr/>
        </p:nvSpPr>
        <p:spPr>
          <a:xfrm>
            <a:off x="574152" y="1095924"/>
            <a:ext cx="11617848" cy="4031873"/>
          </a:xfrm>
          <a:prstGeom prst="rect">
            <a:avLst/>
          </a:prstGeom>
          <a:noFill/>
        </p:spPr>
        <p:txBody>
          <a:bodyPr wrap="square" rtlCol="0">
            <a:spAutoFit/>
          </a:bodyPr>
          <a:lstStyle/>
          <a:p>
            <a:pPr marL="342900" indent="-342900">
              <a:buFont typeface="Arial" panose="020B0604020202020204" pitchFamily="34" charset="0"/>
              <a:buChar char="•"/>
            </a:pPr>
            <a:r>
              <a:rPr lang="en-US" altLang="zh-CN" sz="3200" u="sng" dirty="0">
                <a:solidFill>
                  <a:srgbClr val="DE907C"/>
                </a:solidFill>
                <a:latin typeface="Cambria Math" panose="02040503050406030204" pitchFamily="18" charset="0"/>
                <a:ea typeface="Cambria Math" panose="02040503050406030204" pitchFamily="18" charset="0"/>
              </a:rPr>
              <a:t>Correctness</a:t>
            </a:r>
            <a:r>
              <a:rPr lang="en-US" altLang="zh-CN" sz="3200" dirty="0">
                <a:latin typeface="Cambria Math" panose="02040503050406030204" pitchFamily="18" charset="0"/>
                <a:ea typeface="Cambria Math" panose="02040503050406030204" pitchFamily="18" charset="0"/>
              </a:rPr>
              <a: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if</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all</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honest,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the leader is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chosen uniformly at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random.</a:t>
            </a:r>
          </a:p>
          <a:p>
            <a:pPr marL="342900" indent="-342900">
              <a:buFont typeface="Arial" panose="020B0604020202020204" pitchFamily="34" charset="0"/>
              <a:buChar char="•"/>
            </a:pPr>
            <a:endParaRPr lang="en-US" altLang="zh-CN" sz="3200" dirty="0">
              <a:latin typeface="Cambria Math" panose="02040503050406030204" pitchFamily="18" charset="0"/>
              <a:ea typeface="Cambria Math" panose="02040503050406030204" pitchFamily="18" charset="0"/>
            </a:endParaRPr>
          </a:p>
          <a:p>
            <a:pPr marL="342900" indent="-342900">
              <a:buFont typeface="Arial" panose="020B0604020202020204" pitchFamily="34" charset="0"/>
              <a:buChar char="•"/>
            </a:pPr>
            <a:endParaRPr lang="en-US" altLang="zh-CN" sz="3200" dirty="0">
              <a:latin typeface="Cambria Math" panose="02040503050406030204" pitchFamily="18" charset="0"/>
              <a:ea typeface="Cambria Math" panose="02040503050406030204" pitchFamily="18" charset="0"/>
            </a:endParaRPr>
          </a:p>
          <a:p>
            <a:pPr marL="342900" indent="-342900">
              <a:buFont typeface="Arial" panose="020B0604020202020204" pitchFamily="34" charset="0"/>
              <a:buChar char="•"/>
            </a:pPr>
            <a:endParaRPr lang="en-US" altLang="zh-CN" sz="3200" dirty="0">
              <a:latin typeface="Cambria Math" panose="02040503050406030204" pitchFamily="18" charset="0"/>
              <a:ea typeface="Cambria Math" panose="02040503050406030204" pitchFamily="18" charset="0"/>
            </a:endParaRPr>
          </a:p>
          <a:p>
            <a:pPr marL="342900" indent="-342900">
              <a:buFont typeface="Arial" panose="020B0604020202020204" pitchFamily="34" charset="0"/>
              <a:buChar char="•"/>
            </a:pPr>
            <a:r>
              <a:rPr lang="en-US" altLang="zh-CN" sz="3200" u="sng" dirty="0">
                <a:solidFill>
                  <a:srgbClr val="DE907C"/>
                </a:solidFill>
                <a:latin typeface="Cambria Math" panose="02040503050406030204" pitchFamily="18" charset="0"/>
                <a:ea typeface="Cambria Math" panose="02040503050406030204" pitchFamily="18" charset="0"/>
              </a:rPr>
              <a:t>Game-theoretic</a:t>
            </a:r>
            <a:r>
              <a:rPr lang="zh-CN" altLang="en-US" sz="3200" u="sng" dirty="0">
                <a:solidFill>
                  <a:srgbClr val="DE907C"/>
                </a:solidFill>
                <a:latin typeface="Cambria Math" panose="02040503050406030204" pitchFamily="18" charset="0"/>
                <a:ea typeface="Cambria Math" panose="02040503050406030204" pitchFamily="18" charset="0"/>
              </a:rPr>
              <a:t> </a:t>
            </a:r>
            <a:r>
              <a:rPr lang="en-US" altLang="zh-CN" sz="3200" u="sng" dirty="0">
                <a:solidFill>
                  <a:srgbClr val="DE907C"/>
                </a:solidFill>
                <a:latin typeface="Cambria Math" panose="02040503050406030204" pitchFamily="18" charset="0"/>
                <a:ea typeface="Cambria Math" panose="02040503050406030204" pitchFamily="18" charset="0"/>
              </a:rPr>
              <a:t>fairness</a:t>
            </a:r>
            <a:r>
              <a:rPr lang="en-US" altLang="zh-CN" sz="3200" dirty="0">
                <a:latin typeface="Cambria Math" panose="02040503050406030204" pitchFamily="18" charset="0"/>
                <a:ea typeface="Cambria Math" panose="02040503050406030204" pitchFamily="18" charset="0"/>
              </a:rPr>
              <a:t>:</a:t>
            </a:r>
            <a:r>
              <a:rPr lang="zh-CN" altLang="en-US" sz="3200" dirty="0">
                <a:latin typeface="Cambria Math" panose="02040503050406030204" pitchFamily="18" charset="0"/>
                <a:ea typeface="Cambria Math" panose="02040503050406030204" pitchFamily="18" charset="0"/>
              </a:rPr>
              <a:t> </a:t>
            </a:r>
            <a:endParaRPr lang="en-US" altLang="zh-CN" sz="3200" dirty="0">
              <a:latin typeface="Cambria Math" panose="02040503050406030204" pitchFamily="18" charset="0"/>
              <a:ea typeface="Cambria Math" panose="02040503050406030204" pitchFamily="18" charset="0"/>
            </a:endParaRPr>
          </a:p>
          <a:p>
            <a:r>
              <a:rPr lang="en-US" altLang="zh-CN" sz="3200" dirty="0">
                <a:latin typeface="Cambria Math" panose="02040503050406030204" pitchFamily="18" charset="0"/>
                <a:ea typeface="Cambria Math" panose="02040503050406030204" pitchFamily="18" charset="0"/>
              </a:rPr>
              <a:t>	1. No</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coalition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can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increase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its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expected</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utility.  </a:t>
            </a:r>
          </a:p>
          <a:p>
            <a:r>
              <a:rPr lang="en-US" altLang="zh-CN" sz="3200" dirty="0">
                <a:latin typeface="Cambria Math" panose="02040503050406030204" pitchFamily="18" charset="0"/>
                <a:ea typeface="Cambria Math" panose="02040503050406030204" pitchFamily="18" charset="0"/>
              </a:rPr>
              <a:t>	2. No coalition can harm any honest individual.</a:t>
            </a:r>
          </a:p>
        </p:txBody>
      </p:sp>
      <p:sp>
        <p:nvSpPr>
          <p:cNvPr id="2" name="Rectangle 1">
            <a:extLst>
              <a:ext uri="{FF2B5EF4-FFF2-40B4-BE49-F238E27FC236}">
                <a16:creationId xmlns:a16="http://schemas.microsoft.com/office/drawing/2014/main" id="{14079F66-0CAA-4246-BC18-B9AD28F370CB}"/>
              </a:ext>
            </a:extLst>
          </p:cNvPr>
          <p:cNvSpPr/>
          <p:nvPr/>
        </p:nvSpPr>
        <p:spPr>
          <a:xfrm>
            <a:off x="2739331" y="5762076"/>
            <a:ext cx="6252270" cy="584775"/>
          </a:xfrm>
          <a:prstGeom prst="rect">
            <a:avLst/>
          </a:prstGeom>
        </p:spPr>
        <p:txBody>
          <a:bodyPr wrap="square">
            <a:spAutoFit/>
          </a:bodyPr>
          <a:lstStyle/>
          <a:p>
            <a:r>
              <a:rPr lang="en-US" altLang="zh-CN" sz="3200" dirty="0">
                <a:latin typeface="Cambria Math" panose="02040503050406030204" pitchFamily="18" charset="0"/>
                <a:ea typeface="Cambria Math" panose="02040503050406030204" pitchFamily="18" charset="0"/>
              </a:rPr>
              <a:t>Honest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behavior</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an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equilibrium!</a:t>
            </a:r>
          </a:p>
        </p:txBody>
      </p:sp>
      <p:cxnSp>
        <p:nvCxnSpPr>
          <p:cNvPr id="7" name="Straight Connector 6">
            <a:extLst>
              <a:ext uri="{FF2B5EF4-FFF2-40B4-BE49-F238E27FC236}">
                <a16:creationId xmlns:a16="http://schemas.microsoft.com/office/drawing/2014/main" id="{CBD113BD-165B-284B-BB5A-2BA7F396971C}"/>
              </a:ext>
            </a:extLst>
          </p:cNvPr>
          <p:cNvCxnSpPr>
            <a:cxnSpLocks/>
          </p:cNvCxnSpPr>
          <p:nvPr/>
        </p:nvCxnSpPr>
        <p:spPr>
          <a:xfrm>
            <a:off x="0" y="722493"/>
            <a:ext cx="10072255" cy="0"/>
          </a:xfrm>
          <a:prstGeom prst="line">
            <a:avLst/>
          </a:prstGeom>
          <a:ln w="28575">
            <a:solidFill>
              <a:srgbClr val="E7C5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6837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F1FFAA-4740-BD41-936D-F6653C576DB8}"/>
              </a:ext>
            </a:extLst>
          </p:cNvPr>
          <p:cNvSpPr txBox="1"/>
          <p:nvPr/>
        </p:nvSpPr>
        <p:spPr>
          <a:xfrm>
            <a:off x="-1624" y="39217"/>
            <a:ext cx="8885061" cy="646331"/>
          </a:xfrm>
          <a:prstGeom prst="rect">
            <a:avLst/>
          </a:prstGeom>
          <a:noFill/>
        </p:spPr>
        <p:txBody>
          <a:bodyPr wrap="none" rtlCol="0">
            <a:spAutoFit/>
          </a:bodyPr>
          <a:lstStyle/>
          <a:p>
            <a:r>
              <a:rPr lang="en-US" altLang="zh-CN" sz="3600" dirty="0">
                <a:latin typeface="Cambria Math" panose="02040503050406030204" pitchFamily="18" charset="0"/>
                <a:ea typeface="Cambria Math" panose="02040503050406030204" pitchFamily="18" charset="0"/>
              </a:rPr>
              <a:t>Why we care about </a:t>
            </a:r>
            <a:r>
              <a:rPr lang="en-US" altLang="zh-CN" sz="3600" dirty="0">
                <a:solidFill>
                  <a:srgbClr val="D0814D"/>
                </a:solidFill>
                <a:latin typeface="Cambria Math" panose="02040503050406030204" pitchFamily="18" charset="0"/>
                <a:ea typeface="Cambria Math" panose="02040503050406030204" pitchFamily="18" charset="0"/>
              </a:rPr>
              <a:t>game-theoretic fairness</a:t>
            </a:r>
            <a:r>
              <a:rPr lang="en-US" altLang="zh-CN" sz="3600" dirty="0">
                <a:latin typeface="Cambria Math" panose="02040503050406030204" pitchFamily="18" charset="0"/>
                <a:ea typeface="Cambria Math" panose="02040503050406030204" pitchFamily="18" charset="0"/>
              </a:rPr>
              <a:t>?</a:t>
            </a:r>
            <a:endParaRPr lang="en-US" sz="3600" dirty="0">
              <a:latin typeface="Cambria Math" panose="02040503050406030204" pitchFamily="18" charset="0"/>
              <a:ea typeface="Cambria Math" panose="02040503050406030204" pitchFamily="18" charset="0"/>
            </a:endParaRPr>
          </a:p>
        </p:txBody>
      </p:sp>
      <p:sp>
        <p:nvSpPr>
          <p:cNvPr id="7" name="Rectangle 6">
            <a:extLst>
              <a:ext uri="{FF2B5EF4-FFF2-40B4-BE49-F238E27FC236}">
                <a16:creationId xmlns:a16="http://schemas.microsoft.com/office/drawing/2014/main" id="{E688AF71-5A3A-F947-BD83-5690ADDC98B4}"/>
              </a:ext>
            </a:extLst>
          </p:cNvPr>
          <p:cNvSpPr/>
          <p:nvPr/>
        </p:nvSpPr>
        <p:spPr>
          <a:xfrm>
            <a:off x="683620" y="1361741"/>
            <a:ext cx="10825592" cy="2554545"/>
          </a:xfrm>
          <a:prstGeom prst="rect">
            <a:avLst/>
          </a:prstGeom>
        </p:spPr>
        <p:txBody>
          <a:bodyPr wrap="none">
            <a:spAutoFit/>
          </a:bodyPr>
          <a:lstStyle/>
          <a:p>
            <a:r>
              <a:rPr lang="en-US" altLang="zh-CN" sz="3200" u="sng" dirty="0">
                <a:latin typeface="Cambria Math" panose="02040503050406030204" pitchFamily="18" charset="0"/>
                <a:ea typeface="Cambria Math" panose="02040503050406030204" pitchFamily="18" charset="0"/>
              </a:rPr>
              <a:t>Strong</a:t>
            </a:r>
            <a:r>
              <a:rPr lang="zh-CN" altLang="en-US" sz="3200" u="sng" dirty="0">
                <a:latin typeface="Cambria Math" panose="02040503050406030204" pitchFamily="18" charset="0"/>
                <a:ea typeface="Cambria Math" panose="02040503050406030204" pitchFamily="18" charset="0"/>
              </a:rPr>
              <a:t> </a:t>
            </a:r>
            <a:r>
              <a:rPr lang="en-US" altLang="zh-CN" sz="3200" u="sng" dirty="0">
                <a:latin typeface="Cambria Math" panose="02040503050406030204" pitchFamily="18" charset="0"/>
                <a:ea typeface="Cambria Math" panose="02040503050406030204" pitchFamily="18" charset="0"/>
              </a:rPr>
              <a:t>fairness</a:t>
            </a:r>
            <a:r>
              <a:rPr lang="en-US" altLang="zh-CN" sz="3200" dirty="0">
                <a:latin typeface="Cambria Math" panose="02040503050406030204" pitchFamily="18" charset="0"/>
                <a:ea typeface="Cambria Math" panose="02040503050406030204" pitchFamily="18" charset="0"/>
              </a:rPr>
              <a:t> is impossible against majority sized coalition.</a:t>
            </a:r>
          </a:p>
          <a:p>
            <a:endParaRPr lang="en-US" sz="3200" dirty="0">
              <a:latin typeface="Cambria Math" panose="02040503050406030204" pitchFamily="18" charset="0"/>
              <a:ea typeface="Cambria Math" panose="02040503050406030204" pitchFamily="18" charset="0"/>
            </a:endParaRPr>
          </a:p>
          <a:p>
            <a:endParaRPr lang="en-US" sz="3200" dirty="0">
              <a:latin typeface="Cambria Math" panose="02040503050406030204" pitchFamily="18" charset="0"/>
              <a:ea typeface="Cambria Math" panose="02040503050406030204" pitchFamily="18" charset="0"/>
            </a:endParaRPr>
          </a:p>
          <a:p>
            <a:endParaRPr lang="en-US" sz="3200" dirty="0">
              <a:latin typeface="Cambria Math" panose="02040503050406030204" pitchFamily="18" charset="0"/>
              <a:ea typeface="Cambria Math" panose="02040503050406030204" pitchFamily="18" charset="0"/>
            </a:endParaRPr>
          </a:p>
          <a:p>
            <a:r>
              <a:rPr lang="en-US" sz="3200" dirty="0">
                <a:latin typeface="Cambria Math" panose="02040503050406030204" pitchFamily="18" charset="0"/>
                <a:ea typeface="Cambria Math" panose="02040503050406030204" pitchFamily="18" charset="0"/>
              </a:rPr>
              <a:t>Want fairness against majority sized coalition.</a:t>
            </a:r>
            <a:endParaRPr lang="en-US" sz="3200" dirty="0"/>
          </a:p>
        </p:txBody>
      </p:sp>
      <p:cxnSp>
        <p:nvCxnSpPr>
          <p:cNvPr id="6" name="Straight Connector 5">
            <a:extLst>
              <a:ext uri="{FF2B5EF4-FFF2-40B4-BE49-F238E27FC236}">
                <a16:creationId xmlns:a16="http://schemas.microsoft.com/office/drawing/2014/main" id="{5F851A12-19FD-6541-A4FF-15080B30D012}"/>
              </a:ext>
            </a:extLst>
          </p:cNvPr>
          <p:cNvCxnSpPr>
            <a:cxnSpLocks/>
          </p:cNvCxnSpPr>
          <p:nvPr/>
        </p:nvCxnSpPr>
        <p:spPr>
          <a:xfrm>
            <a:off x="0" y="722493"/>
            <a:ext cx="10072255" cy="0"/>
          </a:xfrm>
          <a:prstGeom prst="line">
            <a:avLst/>
          </a:prstGeom>
          <a:ln w="28575">
            <a:solidFill>
              <a:srgbClr val="E7C5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6205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F1FFAA-4740-BD41-936D-F6653C576DB8}"/>
              </a:ext>
            </a:extLst>
          </p:cNvPr>
          <p:cNvSpPr txBox="1"/>
          <p:nvPr/>
        </p:nvSpPr>
        <p:spPr>
          <a:xfrm>
            <a:off x="-1624" y="39217"/>
            <a:ext cx="7997702" cy="646331"/>
          </a:xfrm>
          <a:prstGeom prst="rect">
            <a:avLst/>
          </a:prstGeom>
          <a:noFill/>
        </p:spPr>
        <p:txBody>
          <a:bodyPr wrap="none" rtlCol="0">
            <a:spAutoFit/>
          </a:bodyPr>
          <a:lstStyle/>
          <a:p>
            <a:r>
              <a:rPr lang="en-US" altLang="zh-CN" sz="3600" dirty="0">
                <a:latin typeface="Cambria Math" panose="02040503050406030204" pitchFamily="18" charset="0"/>
                <a:ea typeface="Cambria Math" panose="02040503050406030204" pitchFamily="18" charset="0"/>
              </a:rPr>
              <a:t>Why we care about </a:t>
            </a:r>
            <a:r>
              <a:rPr lang="en-US" altLang="zh-CN" sz="3600" dirty="0">
                <a:solidFill>
                  <a:srgbClr val="D0814D"/>
                </a:solidFill>
                <a:latin typeface="Cambria Math" panose="02040503050406030204" pitchFamily="18" charset="0"/>
                <a:ea typeface="Cambria Math" panose="02040503050406030204" pitchFamily="18" charset="0"/>
              </a:rPr>
              <a:t>corrupted majority</a:t>
            </a:r>
            <a:r>
              <a:rPr lang="en-US" altLang="zh-CN" sz="3600" dirty="0">
                <a:latin typeface="Cambria Math" panose="02040503050406030204" pitchFamily="18" charset="0"/>
                <a:ea typeface="Cambria Math" panose="02040503050406030204" pitchFamily="18" charset="0"/>
              </a:rPr>
              <a:t>?</a:t>
            </a:r>
            <a:endParaRPr lang="en-US" sz="3600" dirty="0">
              <a:latin typeface="Cambria Math" panose="02040503050406030204" pitchFamily="18" charset="0"/>
              <a:ea typeface="Cambria Math" panose="02040503050406030204" pitchFamily="18" charset="0"/>
            </a:endParaRPr>
          </a:p>
        </p:txBody>
      </p:sp>
      <p:pic>
        <p:nvPicPr>
          <p:cNvPr id="5" name="Picture 4">
            <a:extLst>
              <a:ext uri="{FF2B5EF4-FFF2-40B4-BE49-F238E27FC236}">
                <a16:creationId xmlns:a16="http://schemas.microsoft.com/office/drawing/2014/main" id="{434D2C0F-783C-FE45-A534-7C24AAA81E86}"/>
              </a:ext>
            </a:extLst>
          </p:cNvPr>
          <p:cNvPicPr>
            <a:picLocks noChangeAspect="1"/>
          </p:cNvPicPr>
          <p:nvPr/>
        </p:nvPicPr>
        <p:blipFill>
          <a:blip r:embed="rId3"/>
          <a:stretch>
            <a:fillRect/>
          </a:stretch>
        </p:blipFill>
        <p:spPr>
          <a:xfrm>
            <a:off x="1225550" y="1225550"/>
            <a:ext cx="9740900" cy="4406900"/>
          </a:xfrm>
          <a:prstGeom prst="rect">
            <a:avLst/>
          </a:prstGeom>
        </p:spPr>
      </p:pic>
      <p:cxnSp>
        <p:nvCxnSpPr>
          <p:cNvPr id="8" name="Straight Connector 7">
            <a:extLst>
              <a:ext uri="{FF2B5EF4-FFF2-40B4-BE49-F238E27FC236}">
                <a16:creationId xmlns:a16="http://schemas.microsoft.com/office/drawing/2014/main" id="{B31A50B5-BBD5-0246-95DB-ECC0EE6F260E}"/>
              </a:ext>
            </a:extLst>
          </p:cNvPr>
          <p:cNvCxnSpPr>
            <a:cxnSpLocks/>
          </p:cNvCxnSpPr>
          <p:nvPr/>
        </p:nvCxnSpPr>
        <p:spPr>
          <a:xfrm>
            <a:off x="0" y="722493"/>
            <a:ext cx="10072255" cy="0"/>
          </a:xfrm>
          <a:prstGeom prst="line">
            <a:avLst/>
          </a:prstGeom>
          <a:ln w="28575">
            <a:solidFill>
              <a:srgbClr val="E7C5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898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cture containing text&#10;&#10;Description automatically generated">
            <a:extLst>
              <a:ext uri="{FF2B5EF4-FFF2-40B4-BE49-F238E27FC236}">
                <a16:creationId xmlns:a16="http://schemas.microsoft.com/office/drawing/2014/main" id="{0CBCD705-0B03-BC44-8EB8-275868463662}"/>
              </a:ext>
            </a:extLst>
          </p:cNvPr>
          <p:cNvPicPr>
            <a:picLocks noChangeAspect="1"/>
          </p:cNvPicPr>
          <p:nvPr/>
        </p:nvPicPr>
        <p:blipFill>
          <a:blip r:embed="rId3"/>
          <a:stretch>
            <a:fillRect/>
          </a:stretch>
        </p:blipFill>
        <p:spPr>
          <a:xfrm>
            <a:off x="1876550" y="4348614"/>
            <a:ext cx="1497462" cy="1497462"/>
          </a:xfrm>
          <a:prstGeom prst="rect">
            <a:avLst/>
          </a:prstGeom>
        </p:spPr>
      </p:pic>
      <p:pic>
        <p:nvPicPr>
          <p:cNvPr id="13" name="Picture 12" descr="A picture containing text&#10;&#10;Description automatically generated">
            <a:extLst>
              <a:ext uri="{FF2B5EF4-FFF2-40B4-BE49-F238E27FC236}">
                <a16:creationId xmlns:a16="http://schemas.microsoft.com/office/drawing/2014/main" id="{689CB6FD-A5C8-0A4F-9703-2645FAE4340B}"/>
              </a:ext>
            </a:extLst>
          </p:cNvPr>
          <p:cNvPicPr>
            <a:picLocks noChangeAspect="1"/>
          </p:cNvPicPr>
          <p:nvPr/>
        </p:nvPicPr>
        <p:blipFill>
          <a:blip r:embed="rId3"/>
          <a:stretch>
            <a:fillRect/>
          </a:stretch>
        </p:blipFill>
        <p:spPr>
          <a:xfrm>
            <a:off x="8402858" y="4348614"/>
            <a:ext cx="1497462" cy="1497462"/>
          </a:xfrm>
          <a:prstGeom prst="rect">
            <a:avLst/>
          </a:prstGeom>
        </p:spPr>
      </p:pic>
      <p:pic>
        <p:nvPicPr>
          <p:cNvPr id="17" name="Picture 16" descr="A picture containing text&#10;&#10;Description automatically generated">
            <a:extLst>
              <a:ext uri="{FF2B5EF4-FFF2-40B4-BE49-F238E27FC236}">
                <a16:creationId xmlns:a16="http://schemas.microsoft.com/office/drawing/2014/main" id="{5F0835D3-0D20-BB42-8226-66185E988930}"/>
              </a:ext>
            </a:extLst>
          </p:cNvPr>
          <p:cNvPicPr>
            <a:picLocks noChangeAspect="1"/>
          </p:cNvPicPr>
          <p:nvPr/>
        </p:nvPicPr>
        <p:blipFill>
          <a:blip r:embed="rId3"/>
          <a:stretch>
            <a:fillRect/>
          </a:stretch>
        </p:blipFill>
        <p:spPr>
          <a:xfrm>
            <a:off x="5227758" y="2153991"/>
            <a:ext cx="1497462" cy="1497462"/>
          </a:xfrm>
          <a:prstGeom prst="rect">
            <a:avLst/>
          </a:prstGeom>
        </p:spPr>
      </p:pic>
      <p:cxnSp>
        <p:nvCxnSpPr>
          <p:cNvPr id="20" name="Straight Connector 19">
            <a:extLst>
              <a:ext uri="{FF2B5EF4-FFF2-40B4-BE49-F238E27FC236}">
                <a16:creationId xmlns:a16="http://schemas.microsoft.com/office/drawing/2014/main" id="{94667A31-F037-1842-932B-459F7DC527EF}"/>
              </a:ext>
            </a:extLst>
          </p:cNvPr>
          <p:cNvCxnSpPr>
            <a:cxnSpLocks/>
          </p:cNvCxnSpPr>
          <p:nvPr/>
        </p:nvCxnSpPr>
        <p:spPr>
          <a:xfrm flipV="1">
            <a:off x="1114977" y="4517295"/>
            <a:ext cx="1642275" cy="98460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1A2EBEF-3F00-BC4E-9BCC-DE8FC361E5B6}"/>
              </a:ext>
            </a:extLst>
          </p:cNvPr>
          <p:cNvCxnSpPr>
            <a:cxnSpLocks/>
          </p:cNvCxnSpPr>
          <p:nvPr/>
        </p:nvCxnSpPr>
        <p:spPr>
          <a:xfrm flipV="1">
            <a:off x="7550252" y="4517295"/>
            <a:ext cx="1573711" cy="9846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FB1649F-BEC7-7D4D-9340-17C9651BABDE}"/>
              </a:ext>
            </a:extLst>
          </p:cNvPr>
          <p:cNvCxnSpPr>
            <a:cxnSpLocks/>
          </p:cNvCxnSpPr>
          <p:nvPr/>
        </p:nvCxnSpPr>
        <p:spPr>
          <a:xfrm flipH="1" flipV="1">
            <a:off x="2757251" y="4517295"/>
            <a:ext cx="1575364" cy="9846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2CD9204-23AF-5042-BA3E-2BB2DAEEFDEC}"/>
              </a:ext>
            </a:extLst>
          </p:cNvPr>
          <p:cNvCxnSpPr>
            <a:cxnSpLocks/>
          </p:cNvCxnSpPr>
          <p:nvPr/>
        </p:nvCxnSpPr>
        <p:spPr>
          <a:xfrm flipH="1" flipV="1">
            <a:off x="9151589" y="4522997"/>
            <a:ext cx="1616299" cy="9732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FAC152E-E4CD-6748-A552-1986847899E2}"/>
              </a:ext>
            </a:extLst>
          </p:cNvPr>
          <p:cNvCxnSpPr>
            <a:cxnSpLocks/>
          </p:cNvCxnSpPr>
          <p:nvPr/>
        </p:nvCxnSpPr>
        <p:spPr>
          <a:xfrm flipV="1">
            <a:off x="2757253" y="2080498"/>
            <a:ext cx="3219236" cy="125437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F3522F0-1850-0A45-9808-EBB62FF14CB4}"/>
              </a:ext>
            </a:extLst>
          </p:cNvPr>
          <p:cNvCxnSpPr>
            <a:cxnSpLocks/>
          </p:cNvCxnSpPr>
          <p:nvPr/>
        </p:nvCxnSpPr>
        <p:spPr>
          <a:xfrm flipH="1" flipV="1">
            <a:off x="5976490" y="2084500"/>
            <a:ext cx="3136268" cy="117315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1BBADB11-29B9-7B45-A255-6C699D74BD5D}"/>
              </a:ext>
            </a:extLst>
          </p:cNvPr>
          <p:cNvSpPr txBox="1"/>
          <p:nvPr/>
        </p:nvSpPr>
        <p:spPr>
          <a:xfrm>
            <a:off x="-1624" y="39217"/>
            <a:ext cx="5265737" cy="646331"/>
          </a:xfrm>
          <a:prstGeom prst="rect">
            <a:avLst/>
          </a:prstGeom>
          <a:noFill/>
        </p:spPr>
        <p:txBody>
          <a:bodyPr wrap="none" rtlCol="0">
            <a:spAutoFit/>
          </a:bodyPr>
          <a:lstStyle/>
          <a:p>
            <a:r>
              <a:rPr lang="en-US" altLang="zh-CN" sz="3600" dirty="0">
                <a:latin typeface="Cambria Math" panose="02040503050406030204" pitchFamily="18" charset="0"/>
                <a:ea typeface="Cambria Math" panose="02040503050406030204" pitchFamily="18" charset="0"/>
              </a:rPr>
              <a:t>Tournament tree protocol</a:t>
            </a:r>
            <a:endParaRPr lang="en-US" sz="3600" dirty="0">
              <a:latin typeface="Cambria Math" panose="02040503050406030204" pitchFamily="18" charset="0"/>
              <a:ea typeface="Cambria Math" panose="02040503050406030204" pitchFamily="18" charset="0"/>
            </a:endParaRPr>
          </a:p>
        </p:txBody>
      </p:sp>
      <mc:AlternateContent xmlns:mc="http://schemas.openxmlformats.org/markup-compatibility/2006">
        <mc:Choice xmlns:a14="http://schemas.microsoft.com/office/drawing/2010/main" Requires="a14">
          <p:sp>
            <p:nvSpPr>
              <p:cNvPr id="40" name="TextBox 39">
                <a:extLst>
                  <a:ext uri="{FF2B5EF4-FFF2-40B4-BE49-F238E27FC236}">
                    <a16:creationId xmlns:a16="http://schemas.microsoft.com/office/drawing/2014/main" id="{234D0772-9FD5-1C42-B02D-D013DF3AFC06}"/>
                  </a:ext>
                </a:extLst>
              </p:cNvPr>
              <p:cNvSpPr txBox="1"/>
              <p:nvPr/>
            </p:nvSpPr>
            <p:spPr>
              <a:xfrm>
                <a:off x="536452" y="2031052"/>
                <a:ext cx="2477409" cy="584775"/>
              </a:xfrm>
              <a:prstGeom prst="rect">
                <a:avLst/>
              </a:prstGeom>
              <a:noFill/>
            </p:spPr>
            <p:txBody>
              <a:bodyPr wrap="none" rtlCol="0">
                <a:spAutoFit/>
              </a:bodyPr>
              <a:lstStyle/>
              <a:p>
                <a14:m>
                  <m:oMath xmlns:m="http://schemas.openxmlformats.org/officeDocument/2006/math">
                    <m:func>
                      <m:funcPr>
                        <m:ctrlPr>
                          <a:rPr lang="en-US" altLang="zh-CN" sz="3200" b="0" i="1" dirty="0" smtClean="0">
                            <a:latin typeface="Cambria Math" panose="02040503050406030204" pitchFamily="18" charset="0"/>
                            <a:ea typeface="Cambria Math" panose="02040503050406030204" pitchFamily="18" charset="0"/>
                          </a:rPr>
                        </m:ctrlPr>
                      </m:funcPr>
                      <m:fName>
                        <m:r>
                          <m:rPr>
                            <m:sty m:val="p"/>
                          </m:rPr>
                          <a:rPr lang="en-US" altLang="zh-CN" sz="3200" b="0" i="0" dirty="0" smtClean="0">
                            <a:latin typeface="Cambria Math" panose="02040503050406030204" pitchFamily="18" charset="0"/>
                            <a:ea typeface="Cambria Math" panose="02040503050406030204" pitchFamily="18" charset="0"/>
                          </a:rPr>
                          <m:t>log</m:t>
                        </m:r>
                      </m:fName>
                      <m:e>
                        <m:r>
                          <a:rPr lang="en-US" altLang="zh-CN" sz="3200" b="0" i="1" dirty="0" smtClean="0">
                            <a:latin typeface="Cambria Math" panose="02040503050406030204" pitchFamily="18" charset="0"/>
                            <a:ea typeface="Cambria Math" panose="02040503050406030204" pitchFamily="18" charset="0"/>
                          </a:rPr>
                          <m:t>𝑛</m:t>
                        </m:r>
                      </m:e>
                    </m:func>
                    <m:r>
                      <a:rPr lang="en-US" altLang="zh-CN" sz="3200" i="1" dirty="0" smtClean="0">
                        <a:latin typeface="Cambria Math" panose="02040503050406030204" pitchFamily="18" charset="0"/>
                        <a:ea typeface="Cambria Math" panose="02040503050406030204" pitchFamily="18" charset="0"/>
                      </a:rPr>
                      <m:t> </m:t>
                    </m:r>
                  </m:oMath>
                </a14:m>
                <a:r>
                  <a:rPr lang="en-US" altLang="zh-CN" sz="3200" dirty="0">
                    <a:latin typeface="Cambria Math" panose="02040503050406030204" pitchFamily="18" charset="0"/>
                    <a:ea typeface="Cambria Math" panose="02040503050406030204" pitchFamily="18" charset="0"/>
                  </a:rPr>
                  <a:t>rounds!</a:t>
                </a:r>
                <a:endParaRPr lang="en-US" sz="3200" dirty="0">
                  <a:latin typeface="Cambria Math" panose="02040503050406030204" pitchFamily="18" charset="0"/>
                  <a:ea typeface="Cambria Math" panose="02040503050406030204" pitchFamily="18" charset="0"/>
                </a:endParaRPr>
              </a:p>
            </p:txBody>
          </p:sp>
        </mc:Choice>
        <mc:Fallback>
          <p:sp>
            <p:nvSpPr>
              <p:cNvPr id="40" name="TextBox 39">
                <a:extLst>
                  <a:ext uri="{FF2B5EF4-FFF2-40B4-BE49-F238E27FC236}">
                    <a16:creationId xmlns:a16="http://schemas.microsoft.com/office/drawing/2014/main" id="{234D0772-9FD5-1C42-B02D-D013DF3AFC06}"/>
                  </a:ext>
                </a:extLst>
              </p:cNvPr>
              <p:cNvSpPr txBox="1">
                <a:spLocks noRot="1" noChangeAspect="1" noMove="1" noResize="1" noEditPoints="1" noAdjustHandles="1" noChangeArrowheads="1" noChangeShapeType="1" noTextEdit="1"/>
              </p:cNvSpPr>
              <p:nvPr/>
            </p:nvSpPr>
            <p:spPr>
              <a:xfrm>
                <a:off x="536452" y="2031052"/>
                <a:ext cx="2477409" cy="584775"/>
              </a:xfrm>
              <a:prstGeom prst="rect">
                <a:avLst/>
              </a:prstGeom>
              <a:blipFill>
                <a:blip r:embed="rId4"/>
                <a:stretch>
                  <a:fillRect l="-3571" t="-12766" r="-5102" b="-31915"/>
                </a:stretch>
              </a:blipFill>
            </p:spPr>
            <p:txBody>
              <a:bodyPr/>
              <a:lstStyle/>
              <a:p>
                <a:r>
                  <a:rPr lang="en-US">
                    <a:noFill/>
                  </a:rPr>
                  <a:t> </a:t>
                </a:r>
              </a:p>
            </p:txBody>
          </p:sp>
        </mc:Fallback>
      </mc:AlternateContent>
      <p:pic>
        <p:nvPicPr>
          <p:cNvPr id="23" name="Picture 22">
            <a:extLst>
              <a:ext uri="{FF2B5EF4-FFF2-40B4-BE49-F238E27FC236}">
                <a16:creationId xmlns:a16="http://schemas.microsoft.com/office/drawing/2014/main" id="{AB39ABDC-4247-6341-A345-E4438C58ABEB}"/>
              </a:ext>
            </a:extLst>
          </p:cNvPr>
          <p:cNvPicPr>
            <a:picLocks noChangeAspect="1"/>
          </p:cNvPicPr>
          <p:nvPr/>
        </p:nvPicPr>
        <p:blipFill rotWithShape="1">
          <a:blip r:embed="rId5"/>
          <a:srcRect t="2000" b="2000"/>
          <a:stretch/>
        </p:blipFill>
        <p:spPr>
          <a:xfrm>
            <a:off x="517614" y="5496197"/>
            <a:ext cx="1254374" cy="1254374"/>
          </a:xfrm>
          <a:prstGeom prst="ellipse">
            <a:avLst/>
          </a:prstGeom>
        </p:spPr>
      </p:pic>
      <p:pic>
        <p:nvPicPr>
          <p:cNvPr id="24" name="Picture 23">
            <a:extLst>
              <a:ext uri="{FF2B5EF4-FFF2-40B4-BE49-F238E27FC236}">
                <a16:creationId xmlns:a16="http://schemas.microsoft.com/office/drawing/2014/main" id="{B93F83BD-40DC-2E43-B9B9-C6FFDA886A07}"/>
              </a:ext>
            </a:extLst>
          </p:cNvPr>
          <p:cNvPicPr>
            <a:picLocks noChangeAspect="1"/>
          </p:cNvPicPr>
          <p:nvPr/>
        </p:nvPicPr>
        <p:blipFill>
          <a:blip r:embed="rId6"/>
          <a:stretch>
            <a:fillRect/>
          </a:stretch>
        </p:blipFill>
        <p:spPr>
          <a:xfrm>
            <a:off x="3739784" y="5501897"/>
            <a:ext cx="1316886" cy="1316886"/>
          </a:xfrm>
          <a:prstGeom prst="ellipse">
            <a:avLst/>
          </a:prstGeom>
        </p:spPr>
      </p:pic>
      <p:pic>
        <p:nvPicPr>
          <p:cNvPr id="31" name="Picture 30">
            <a:extLst>
              <a:ext uri="{FF2B5EF4-FFF2-40B4-BE49-F238E27FC236}">
                <a16:creationId xmlns:a16="http://schemas.microsoft.com/office/drawing/2014/main" id="{8FB14B46-E1C6-DC4E-B278-F6C71B72337F}"/>
              </a:ext>
            </a:extLst>
          </p:cNvPr>
          <p:cNvPicPr>
            <a:picLocks noChangeAspect="1"/>
          </p:cNvPicPr>
          <p:nvPr/>
        </p:nvPicPr>
        <p:blipFill>
          <a:blip r:embed="rId6"/>
          <a:stretch>
            <a:fillRect/>
          </a:stretch>
        </p:blipFill>
        <p:spPr>
          <a:xfrm>
            <a:off x="2098809" y="3267641"/>
            <a:ext cx="1316886" cy="1316886"/>
          </a:xfrm>
          <a:prstGeom prst="ellipse">
            <a:avLst/>
          </a:prstGeom>
        </p:spPr>
      </p:pic>
      <p:pic>
        <p:nvPicPr>
          <p:cNvPr id="32" name="Picture 31">
            <a:extLst>
              <a:ext uri="{FF2B5EF4-FFF2-40B4-BE49-F238E27FC236}">
                <a16:creationId xmlns:a16="http://schemas.microsoft.com/office/drawing/2014/main" id="{E6092715-03C3-9149-982B-4460612F97D3}"/>
              </a:ext>
            </a:extLst>
          </p:cNvPr>
          <p:cNvPicPr>
            <a:picLocks noChangeAspect="1"/>
          </p:cNvPicPr>
          <p:nvPr/>
        </p:nvPicPr>
        <p:blipFill rotWithShape="1">
          <a:blip r:embed="rId7"/>
          <a:srcRect l="16875" r="16875"/>
          <a:stretch/>
        </p:blipFill>
        <p:spPr>
          <a:xfrm>
            <a:off x="6970156" y="5496197"/>
            <a:ext cx="1317657" cy="1317657"/>
          </a:xfrm>
          <a:prstGeom prst="ellipse">
            <a:avLst/>
          </a:prstGeom>
        </p:spPr>
      </p:pic>
      <p:pic>
        <p:nvPicPr>
          <p:cNvPr id="33" name="Picture 32">
            <a:extLst>
              <a:ext uri="{FF2B5EF4-FFF2-40B4-BE49-F238E27FC236}">
                <a16:creationId xmlns:a16="http://schemas.microsoft.com/office/drawing/2014/main" id="{80524466-F5D7-FC4E-9A61-F1A3D9E25788}"/>
              </a:ext>
            </a:extLst>
          </p:cNvPr>
          <p:cNvPicPr>
            <a:picLocks noChangeAspect="1"/>
          </p:cNvPicPr>
          <p:nvPr/>
        </p:nvPicPr>
        <p:blipFill rotWithShape="1">
          <a:blip r:embed="rId8"/>
          <a:srcRect t="10000" b="10000"/>
          <a:stretch/>
        </p:blipFill>
        <p:spPr>
          <a:xfrm>
            <a:off x="10252326" y="5496969"/>
            <a:ext cx="1316885" cy="1316885"/>
          </a:xfrm>
          <a:prstGeom prst="ellipse">
            <a:avLst/>
          </a:prstGeom>
        </p:spPr>
      </p:pic>
      <p:pic>
        <p:nvPicPr>
          <p:cNvPr id="38" name="Picture 37">
            <a:extLst>
              <a:ext uri="{FF2B5EF4-FFF2-40B4-BE49-F238E27FC236}">
                <a16:creationId xmlns:a16="http://schemas.microsoft.com/office/drawing/2014/main" id="{6036560C-99E5-5140-9806-4C6BB6E63DAA}"/>
              </a:ext>
            </a:extLst>
          </p:cNvPr>
          <p:cNvPicPr>
            <a:picLocks noChangeAspect="1"/>
          </p:cNvPicPr>
          <p:nvPr/>
        </p:nvPicPr>
        <p:blipFill rotWithShape="1">
          <a:blip r:embed="rId8"/>
          <a:srcRect t="10000" b="10000"/>
          <a:stretch/>
        </p:blipFill>
        <p:spPr>
          <a:xfrm>
            <a:off x="8446994" y="3243131"/>
            <a:ext cx="1316885" cy="1316885"/>
          </a:xfrm>
          <a:prstGeom prst="ellipse">
            <a:avLst/>
          </a:prstGeom>
        </p:spPr>
      </p:pic>
      <p:pic>
        <p:nvPicPr>
          <p:cNvPr id="41" name="Picture 40">
            <a:extLst>
              <a:ext uri="{FF2B5EF4-FFF2-40B4-BE49-F238E27FC236}">
                <a16:creationId xmlns:a16="http://schemas.microsoft.com/office/drawing/2014/main" id="{ABE22F3F-1581-7F45-A6F8-18971EA5012E}"/>
              </a:ext>
            </a:extLst>
          </p:cNvPr>
          <p:cNvPicPr>
            <a:picLocks noChangeAspect="1"/>
          </p:cNvPicPr>
          <p:nvPr/>
        </p:nvPicPr>
        <p:blipFill rotWithShape="1">
          <a:blip r:embed="rId8"/>
          <a:srcRect t="10000" b="10000"/>
          <a:stretch/>
        </p:blipFill>
        <p:spPr>
          <a:xfrm>
            <a:off x="5304701" y="1091373"/>
            <a:ext cx="1316885" cy="1316885"/>
          </a:xfrm>
          <a:prstGeom prst="ellipse">
            <a:avLst/>
          </a:prstGeom>
        </p:spPr>
      </p:pic>
      <p:pic>
        <p:nvPicPr>
          <p:cNvPr id="44" name="Graphic 43" descr="Medal">
            <a:extLst>
              <a:ext uri="{FF2B5EF4-FFF2-40B4-BE49-F238E27FC236}">
                <a16:creationId xmlns:a16="http://schemas.microsoft.com/office/drawing/2014/main" id="{F1DDF74C-8F6B-C345-B897-EEA09D974EF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240448" y="1059845"/>
            <a:ext cx="651361" cy="651361"/>
          </a:xfrm>
          <a:prstGeom prst="rect">
            <a:avLst/>
          </a:prstGeom>
        </p:spPr>
      </p:pic>
      <p:cxnSp>
        <p:nvCxnSpPr>
          <p:cNvPr id="42" name="Straight Connector 41">
            <a:extLst>
              <a:ext uri="{FF2B5EF4-FFF2-40B4-BE49-F238E27FC236}">
                <a16:creationId xmlns:a16="http://schemas.microsoft.com/office/drawing/2014/main" id="{EDBBACC2-CB4B-8C4E-9514-966968DF6962}"/>
              </a:ext>
            </a:extLst>
          </p:cNvPr>
          <p:cNvCxnSpPr>
            <a:cxnSpLocks/>
          </p:cNvCxnSpPr>
          <p:nvPr/>
        </p:nvCxnSpPr>
        <p:spPr>
          <a:xfrm>
            <a:off x="0" y="722493"/>
            <a:ext cx="10072255" cy="0"/>
          </a:xfrm>
          <a:prstGeom prst="line">
            <a:avLst/>
          </a:prstGeom>
          <a:ln w="28575">
            <a:solidFill>
              <a:srgbClr val="E7C5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8793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9" name="TextBox 28">
                <a:extLst>
                  <a:ext uri="{FF2B5EF4-FFF2-40B4-BE49-F238E27FC236}">
                    <a16:creationId xmlns:a16="http://schemas.microsoft.com/office/drawing/2014/main" id="{AA06381A-AC73-D64D-9398-674A0974A449}"/>
                  </a:ext>
                </a:extLst>
              </p:cNvPr>
              <p:cNvSpPr txBox="1"/>
              <p:nvPr/>
            </p:nvSpPr>
            <p:spPr>
              <a:xfrm>
                <a:off x="646211" y="76162"/>
                <a:ext cx="8614089" cy="646331"/>
              </a:xfrm>
              <a:prstGeom prst="rect">
                <a:avLst/>
              </a:prstGeom>
              <a:noFill/>
            </p:spPr>
            <p:txBody>
              <a:bodyPr wrap="square" rtlCol="0">
                <a:spAutoFit/>
              </a:bodyPr>
              <a:lstStyle/>
              <a:p>
                <a:r>
                  <a:rPr lang="en-US" altLang="zh-CN" sz="3600" dirty="0">
                    <a:latin typeface="Cambria Math" panose="02040503050406030204" pitchFamily="18" charset="0"/>
                    <a:ea typeface="Cambria Math" panose="02040503050406030204" pitchFamily="18" charset="0"/>
                  </a:rPr>
                  <a:t>Fair leader election in </a:t>
                </a:r>
                <a14:m>
                  <m:oMath xmlns:m="http://schemas.openxmlformats.org/officeDocument/2006/math">
                    <m:r>
                      <a:rPr lang="en-US" altLang="zh-CN" sz="3600" b="0" i="1" smtClean="0">
                        <a:solidFill>
                          <a:schemeClr val="tx1"/>
                        </a:solidFill>
                        <a:latin typeface="Cambria Math" panose="02040503050406030204" pitchFamily="18" charset="0"/>
                        <a:ea typeface="Cambria Math" panose="02040503050406030204" pitchFamily="18" charset="0"/>
                      </a:rPr>
                      <m:t>𝑜</m:t>
                    </m:r>
                    <m:r>
                      <a:rPr lang="en-US" altLang="zh-CN" sz="3600" b="0" i="1" smtClean="0">
                        <a:solidFill>
                          <a:schemeClr val="tx1"/>
                        </a:solidFill>
                        <a:latin typeface="Cambria Math" panose="02040503050406030204" pitchFamily="18" charset="0"/>
                        <a:ea typeface="Cambria Math" panose="02040503050406030204" pitchFamily="18" charset="0"/>
                      </a:rPr>
                      <m:t>(</m:t>
                    </m:r>
                    <m:func>
                      <m:funcPr>
                        <m:ctrlPr>
                          <a:rPr lang="en-US" altLang="zh-CN" sz="3600" b="0" i="1" smtClean="0">
                            <a:solidFill>
                              <a:schemeClr val="tx1"/>
                            </a:solidFill>
                            <a:latin typeface="Cambria Math" panose="02040503050406030204" pitchFamily="18" charset="0"/>
                            <a:ea typeface="Cambria Math" panose="02040503050406030204" pitchFamily="18" charset="0"/>
                          </a:rPr>
                        </m:ctrlPr>
                      </m:funcPr>
                      <m:fName>
                        <m:r>
                          <m:rPr>
                            <m:sty m:val="p"/>
                          </m:rPr>
                          <a:rPr lang="en-US" altLang="zh-CN" sz="3600" b="0" i="0" smtClean="0">
                            <a:solidFill>
                              <a:schemeClr val="tx1"/>
                            </a:solidFill>
                            <a:latin typeface="Cambria Math" panose="02040503050406030204" pitchFamily="18" charset="0"/>
                            <a:ea typeface="Cambria Math" panose="02040503050406030204" pitchFamily="18" charset="0"/>
                          </a:rPr>
                          <m:t>log</m:t>
                        </m:r>
                      </m:fName>
                      <m:e>
                        <m:r>
                          <a:rPr lang="en-US" altLang="zh-CN" sz="3600" b="0" i="1" smtClean="0">
                            <a:solidFill>
                              <a:schemeClr val="tx1"/>
                            </a:solidFill>
                            <a:latin typeface="Cambria Math" panose="02040503050406030204" pitchFamily="18" charset="0"/>
                            <a:ea typeface="Cambria Math" panose="02040503050406030204" pitchFamily="18" charset="0"/>
                          </a:rPr>
                          <m:t>𝑛</m:t>
                        </m:r>
                      </m:e>
                    </m:func>
                    <m:r>
                      <a:rPr lang="en-US" altLang="zh-CN" sz="3600" b="0" i="1" smtClean="0">
                        <a:solidFill>
                          <a:schemeClr val="tx1"/>
                        </a:solidFill>
                        <a:latin typeface="Cambria Math" panose="02040503050406030204" pitchFamily="18" charset="0"/>
                        <a:ea typeface="Cambria Math" panose="02040503050406030204" pitchFamily="18" charset="0"/>
                      </a:rPr>
                      <m:t>)</m:t>
                    </m:r>
                  </m:oMath>
                </a14:m>
                <a:r>
                  <a:rPr lang="en-US" altLang="zh-CN" sz="3600" dirty="0">
                    <a:solidFill>
                      <a:schemeClr val="tx1"/>
                    </a:solidFill>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round?</a:t>
                </a:r>
              </a:p>
            </p:txBody>
          </p:sp>
        </mc:Choice>
        <mc:Fallback>
          <p:sp>
            <p:nvSpPr>
              <p:cNvPr id="29" name="TextBox 28">
                <a:extLst>
                  <a:ext uri="{FF2B5EF4-FFF2-40B4-BE49-F238E27FC236}">
                    <a16:creationId xmlns:a16="http://schemas.microsoft.com/office/drawing/2014/main" id="{AA06381A-AC73-D64D-9398-674A0974A449}"/>
                  </a:ext>
                </a:extLst>
              </p:cNvPr>
              <p:cNvSpPr txBox="1">
                <a:spLocks noRot="1" noChangeAspect="1" noMove="1" noResize="1" noEditPoints="1" noAdjustHandles="1" noChangeArrowheads="1" noChangeShapeType="1" noTextEdit="1"/>
              </p:cNvSpPr>
              <p:nvPr/>
            </p:nvSpPr>
            <p:spPr>
              <a:xfrm>
                <a:off x="646211" y="76162"/>
                <a:ext cx="8614089" cy="646331"/>
              </a:xfrm>
              <a:prstGeom prst="rect">
                <a:avLst/>
              </a:prstGeom>
              <a:blipFill>
                <a:blip r:embed="rId3"/>
                <a:stretch>
                  <a:fillRect l="-2062" t="-11538" b="-34615"/>
                </a:stretch>
              </a:blipFill>
            </p:spPr>
            <p:txBody>
              <a:bodyPr/>
              <a:lstStyle/>
              <a:p>
                <a:r>
                  <a:rPr lang="en-US">
                    <a:noFill/>
                  </a:rPr>
                  <a:t> </a:t>
                </a:r>
              </a:p>
            </p:txBody>
          </p:sp>
        </mc:Fallback>
      </mc:AlternateContent>
      <p:pic>
        <p:nvPicPr>
          <p:cNvPr id="3" name="Graphic 2" descr="Crying face with no fill">
            <a:extLst>
              <a:ext uri="{FF2B5EF4-FFF2-40B4-BE49-F238E27FC236}">
                <a16:creationId xmlns:a16="http://schemas.microsoft.com/office/drawing/2014/main" id="{AF453B44-CF76-9843-8D87-3D98DC1B3FC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51062" y="1916369"/>
            <a:ext cx="688590" cy="688590"/>
          </a:xfrm>
          <a:prstGeom prst="rect">
            <a:avLst/>
          </a:prstGeom>
        </p:spPr>
      </p:pic>
      <p:sp>
        <p:nvSpPr>
          <p:cNvPr id="4" name="Rectangle 3">
            <a:extLst>
              <a:ext uri="{FF2B5EF4-FFF2-40B4-BE49-F238E27FC236}">
                <a16:creationId xmlns:a16="http://schemas.microsoft.com/office/drawing/2014/main" id="{0DD8D54C-77CA-DD45-9159-7E2ECE8D9619}"/>
              </a:ext>
            </a:extLst>
          </p:cNvPr>
          <p:cNvSpPr/>
          <p:nvPr/>
        </p:nvSpPr>
        <p:spPr>
          <a:xfrm>
            <a:off x="756434" y="1952514"/>
            <a:ext cx="8503866" cy="4031873"/>
          </a:xfrm>
          <a:prstGeom prst="rect">
            <a:avLst/>
          </a:prstGeom>
        </p:spPr>
        <p:txBody>
          <a:bodyPr wrap="none">
            <a:spAutoFit/>
          </a:bodyPr>
          <a:lstStyle/>
          <a:p>
            <a:r>
              <a:rPr lang="en-US" altLang="zh-CN" sz="3200" dirty="0">
                <a:latin typeface="Cambria Math" panose="02040503050406030204" pitchFamily="18" charset="0"/>
                <a:ea typeface="Cambria Math" panose="02040503050406030204" pitchFamily="18" charset="0"/>
              </a:rPr>
              <a:t>Impossible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if </a:t>
            </a:r>
            <a:r>
              <a:rPr lang="en-US" altLang="zh-CN" sz="3200" dirty="0">
                <a:solidFill>
                  <a:srgbClr val="DE907C"/>
                </a:solidFill>
                <a:latin typeface="Cambria Math" panose="02040503050406030204" pitchFamily="18" charset="0"/>
                <a:ea typeface="Cambria Math" panose="02040503050406030204" pitchFamily="18" charset="0"/>
              </a:rPr>
              <a:t>perfect</a:t>
            </a:r>
            <a:r>
              <a:rPr lang="en-US" altLang="zh-CN" sz="3200" dirty="0">
                <a:latin typeface="Cambria Math" panose="02040503050406030204" pitchFamily="18" charset="0"/>
                <a:ea typeface="Cambria Math" panose="02040503050406030204" pitchFamily="18" charset="0"/>
              </a:rPr>
              <a:t> game-theoretic fairness</a:t>
            </a:r>
          </a:p>
          <a:p>
            <a:endParaRPr lang="en-US" altLang="zh-CN" sz="3200" dirty="0">
              <a:latin typeface="Cambria Math" panose="02040503050406030204" pitchFamily="18" charset="0"/>
              <a:ea typeface="Cambria Math" panose="02040503050406030204" pitchFamily="18" charset="0"/>
            </a:endParaRPr>
          </a:p>
          <a:p>
            <a:r>
              <a:rPr lang="en-US" altLang="zh-CN" sz="3200" dirty="0">
                <a:latin typeface="Cambria Math" panose="02040503050406030204" pitchFamily="18" charset="0"/>
                <a:ea typeface="Cambria Math" panose="02040503050406030204" pitchFamily="18" charset="0"/>
              </a:rPr>
              <a:t>1.</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No</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coalition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can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increase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its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expected</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utility.  </a:t>
            </a:r>
          </a:p>
          <a:p>
            <a:pPr marL="742950" indent="-742950">
              <a:buAutoNum type="arabicPeriod"/>
            </a:pPr>
            <a:endParaRPr lang="en-US" altLang="zh-CN" sz="3200" dirty="0">
              <a:latin typeface="Cambria Math" panose="02040503050406030204" pitchFamily="18" charset="0"/>
              <a:ea typeface="Cambria Math" panose="02040503050406030204" pitchFamily="18" charset="0"/>
            </a:endParaRPr>
          </a:p>
          <a:p>
            <a:r>
              <a:rPr lang="en-US" altLang="zh-CN" sz="3200" dirty="0">
                <a:latin typeface="Cambria Math" panose="02040503050406030204" pitchFamily="18" charset="0"/>
                <a:ea typeface="Cambria Math" panose="02040503050406030204" pitchFamily="18" charset="0"/>
              </a:rPr>
              <a:t>2. No coalition can harm any honest individual.</a:t>
            </a:r>
          </a:p>
          <a:p>
            <a:endParaRPr lang="en-US" altLang="zh-CN" sz="3200" dirty="0">
              <a:latin typeface="Cambria Math" panose="02040503050406030204" pitchFamily="18" charset="0"/>
              <a:ea typeface="Cambria Math" panose="02040503050406030204" pitchFamily="18" charset="0"/>
            </a:endParaRPr>
          </a:p>
          <a:p>
            <a:endParaRPr lang="en-US" altLang="zh-CN" sz="3200" dirty="0">
              <a:latin typeface="Cambria Math" panose="02040503050406030204" pitchFamily="18" charset="0"/>
              <a:ea typeface="Cambria Math" panose="02040503050406030204" pitchFamily="18" charset="0"/>
            </a:endParaRPr>
          </a:p>
          <a:p>
            <a:r>
              <a:rPr lang="en-US" altLang="zh-CN" sz="3200" dirty="0">
                <a:latin typeface="Cambria Math" panose="02040503050406030204" pitchFamily="18" charset="0"/>
                <a:ea typeface="Cambria Math" panose="02040503050406030204" pitchFamily="18" charset="0"/>
              </a:rPr>
              <a:t>In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the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ideal commitment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model.</a:t>
            </a:r>
          </a:p>
        </p:txBody>
      </p:sp>
      <p:pic>
        <p:nvPicPr>
          <p:cNvPr id="6" name="Graphic 5" descr="Question mark">
            <a:extLst>
              <a:ext uri="{FF2B5EF4-FFF2-40B4-BE49-F238E27FC236}">
                <a16:creationId xmlns:a16="http://schemas.microsoft.com/office/drawing/2014/main" id="{F7EE521A-8309-E94B-BB0C-23C6A4255F3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45442" y="60247"/>
            <a:ext cx="608777" cy="608777"/>
          </a:xfrm>
          <a:prstGeom prst="rect">
            <a:avLst/>
          </a:prstGeom>
        </p:spPr>
      </p:pic>
      <p:sp>
        <p:nvSpPr>
          <p:cNvPr id="5" name="Rectangle 4">
            <a:extLst>
              <a:ext uri="{FF2B5EF4-FFF2-40B4-BE49-F238E27FC236}">
                <a16:creationId xmlns:a16="http://schemas.microsoft.com/office/drawing/2014/main" id="{72F071B5-ACC1-544A-9E6A-98DED7A42304}"/>
              </a:ext>
            </a:extLst>
          </p:cNvPr>
          <p:cNvSpPr/>
          <p:nvPr/>
        </p:nvSpPr>
        <p:spPr>
          <a:xfrm>
            <a:off x="11005200" y="6211669"/>
            <a:ext cx="1186800" cy="646331"/>
          </a:xfrm>
          <a:prstGeom prst="rect">
            <a:avLst/>
          </a:prstGeom>
        </p:spPr>
        <p:txBody>
          <a:bodyPr wrap="none">
            <a:spAutoFit/>
          </a:bodyPr>
          <a:lstStyle/>
          <a:p>
            <a:r>
              <a:rPr lang="en-US" altLang="zh-CN" dirty="0">
                <a:latin typeface="Cambria Math" panose="02040503050406030204" pitchFamily="18" charset="0"/>
                <a:ea typeface="Cambria Math" panose="02040503050406030204" pitchFamily="18" charset="0"/>
              </a:rPr>
              <a:t>[CCWS21]</a:t>
            </a:r>
          </a:p>
          <a:p>
            <a:r>
              <a:rPr lang="en-US" altLang="zh-CN" dirty="0">
                <a:latin typeface="Cambria Math" panose="02040503050406030204" pitchFamily="18" charset="0"/>
                <a:ea typeface="Cambria Math" panose="02040503050406030204" pitchFamily="18" charset="0"/>
              </a:rPr>
              <a:t>[GGS22]</a:t>
            </a:r>
          </a:p>
        </p:txBody>
      </p:sp>
      <p:cxnSp>
        <p:nvCxnSpPr>
          <p:cNvPr id="8" name="Straight Connector 7">
            <a:extLst>
              <a:ext uri="{FF2B5EF4-FFF2-40B4-BE49-F238E27FC236}">
                <a16:creationId xmlns:a16="http://schemas.microsoft.com/office/drawing/2014/main" id="{6258D678-3405-3F43-B40D-47E97CFEFE07}"/>
              </a:ext>
            </a:extLst>
          </p:cNvPr>
          <p:cNvCxnSpPr>
            <a:cxnSpLocks/>
          </p:cNvCxnSpPr>
          <p:nvPr/>
        </p:nvCxnSpPr>
        <p:spPr>
          <a:xfrm>
            <a:off x="0" y="722493"/>
            <a:ext cx="10072255" cy="0"/>
          </a:xfrm>
          <a:prstGeom prst="line">
            <a:avLst/>
          </a:prstGeom>
          <a:ln w="28575">
            <a:solidFill>
              <a:srgbClr val="E7C5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0429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Funny face with no fill">
            <a:extLst>
              <a:ext uri="{FF2B5EF4-FFF2-40B4-BE49-F238E27FC236}">
                <a16:creationId xmlns:a16="http://schemas.microsoft.com/office/drawing/2014/main" id="{AF453B44-CF76-9843-8D87-3D98DC1B3FC3}"/>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51062" y="1916369"/>
            <a:ext cx="688590" cy="688590"/>
          </a:xfrm>
          <a:prstGeom prst="rect">
            <a:avLst/>
          </a:prstGeom>
        </p:spPr>
      </p:pic>
      <mc:AlternateContent xmlns:mc="http://schemas.openxmlformats.org/markup-compatibility/2006">
        <mc:Choice xmlns:a14="http://schemas.microsoft.com/office/drawing/2010/main" Requires="a14">
          <p:sp>
            <p:nvSpPr>
              <p:cNvPr id="4" name="Rectangle 3">
                <a:extLst>
                  <a:ext uri="{FF2B5EF4-FFF2-40B4-BE49-F238E27FC236}">
                    <a16:creationId xmlns:a16="http://schemas.microsoft.com/office/drawing/2014/main" id="{0DD8D54C-77CA-DD45-9159-7E2ECE8D9619}"/>
                  </a:ext>
                </a:extLst>
              </p:cNvPr>
              <p:cNvSpPr/>
              <p:nvPr/>
            </p:nvSpPr>
            <p:spPr>
              <a:xfrm>
                <a:off x="756434" y="1952514"/>
                <a:ext cx="10072255" cy="4031873"/>
              </a:xfrm>
              <a:prstGeom prst="rect">
                <a:avLst/>
              </a:prstGeom>
            </p:spPr>
            <p:txBody>
              <a:bodyPr wrap="square">
                <a:spAutoFit/>
              </a:bodyPr>
              <a:lstStyle/>
              <a:p>
                <a14:m>
                  <m:oMath xmlns:m="http://schemas.openxmlformats.org/officeDocument/2006/math">
                    <m:r>
                      <a:rPr lang="en-US" altLang="zh-CN" sz="3200" b="0" i="1" smtClean="0">
                        <a:solidFill>
                          <a:srgbClr val="DE907C"/>
                        </a:solidFill>
                        <a:latin typeface="Cambria Math" panose="02040503050406030204" pitchFamily="18" charset="0"/>
                        <a:ea typeface="Cambria Math" panose="02040503050406030204" pitchFamily="18" charset="0"/>
                      </a:rPr>
                      <m:t>𝑂</m:t>
                    </m:r>
                    <m:r>
                      <a:rPr lang="en-US" altLang="zh-CN" sz="3200" i="1" smtClean="0">
                        <a:solidFill>
                          <a:srgbClr val="DE907C"/>
                        </a:solidFill>
                        <a:latin typeface="Cambria Math" panose="02040503050406030204" pitchFamily="18" charset="0"/>
                        <a:ea typeface="Cambria Math" panose="02040503050406030204" pitchFamily="18" charset="0"/>
                      </a:rPr>
                      <m:t>(</m:t>
                    </m:r>
                    <m:func>
                      <m:funcPr>
                        <m:ctrlPr>
                          <a:rPr lang="en-US" altLang="zh-CN" sz="3200" i="1">
                            <a:solidFill>
                              <a:srgbClr val="DE907C"/>
                            </a:solidFill>
                            <a:latin typeface="Cambria Math" panose="02040503050406030204" pitchFamily="18" charset="0"/>
                            <a:ea typeface="Cambria Math" panose="02040503050406030204" pitchFamily="18" charset="0"/>
                          </a:rPr>
                        </m:ctrlPr>
                      </m:funcPr>
                      <m:fName>
                        <m:r>
                          <m:rPr>
                            <m:sty m:val="p"/>
                          </m:rPr>
                          <a:rPr lang="en-US" altLang="zh-CN" sz="3200">
                            <a:solidFill>
                              <a:srgbClr val="DE907C"/>
                            </a:solidFill>
                            <a:latin typeface="Cambria Math" panose="02040503050406030204" pitchFamily="18" charset="0"/>
                            <a:ea typeface="Cambria Math" panose="02040503050406030204" pitchFamily="18" charset="0"/>
                          </a:rPr>
                          <m:t>log</m:t>
                        </m:r>
                      </m:fName>
                      <m:e>
                        <m:func>
                          <m:funcPr>
                            <m:ctrlPr>
                              <a:rPr lang="en-US" altLang="zh-CN" sz="3200" b="0" i="1" smtClean="0">
                                <a:solidFill>
                                  <a:srgbClr val="DE907C"/>
                                </a:solidFill>
                                <a:latin typeface="Cambria Math" panose="02040503050406030204" pitchFamily="18" charset="0"/>
                                <a:ea typeface="Cambria Math" panose="02040503050406030204" pitchFamily="18" charset="0"/>
                              </a:rPr>
                            </m:ctrlPr>
                          </m:funcPr>
                          <m:fName>
                            <m:r>
                              <m:rPr>
                                <m:sty m:val="p"/>
                              </m:rPr>
                              <a:rPr lang="en-US" altLang="zh-CN" sz="3200" b="0" i="0" smtClean="0">
                                <a:solidFill>
                                  <a:srgbClr val="DE907C"/>
                                </a:solidFill>
                                <a:latin typeface="Cambria Math" panose="02040503050406030204" pitchFamily="18" charset="0"/>
                                <a:ea typeface="Cambria Math" panose="02040503050406030204" pitchFamily="18" charset="0"/>
                              </a:rPr>
                              <m:t>log</m:t>
                            </m:r>
                          </m:fName>
                          <m:e>
                            <m:r>
                              <a:rPr lang="en-US" altLang="zh-CN" sz="3200" b="0" i="1" smtClean="0">
                                <a:solidFill>
                                  <a:srgbClr val="DE907C"/>
                                </a:solidFill>
                                <a:latin typeface="Cambria Math" panose="02040503050406030204" pitchFamily="18" charset="0"/>
                                <a:ea typeface="Cambria Math" panose="02040503050406030204" pitchFamily="18" charset="0"/>
                              </a:rPr>
                              <m:t>𝑛</m:t>
                            </m:r>
                          </m:e>
                        </m:func>
                      </m:e>
                    </m:func>
                    <m:r>
                      <a:rPr lang="en-US" altLang="zh-CN" sz="3200" i="1">
                        <a:solidFill>
                          <a:srgbClr val="DE907C"/>
                        </a:solidFill>
                        <a:latin typeface="Cambria Math" panose="02040503050406030204" pitchFamily="18" charset="0"/>
                        <a:ea typeface="Cambria Math" panose="02040503050406030204" pitchFamily="18" charset="0"/>
                      </a:rPr>
                      <m:t>)</m:t>
                    </m:r>
                  </m:oMath>
                </a14:m>
                <a:r>
                  <a:rPr lang="en-US" altLang="zh-CN" sz="3200" dirty="0">
                    <a:latin typeface="Cambria Math" panose="02040503050406030204" pitchFamily="18" charset="0"/>
                    <a:ea typeface="Cambria Math" panose="02040503050406030204" pitchFamily="18" charset="0"/>
                  </a:rPr>
                  <a:t>-rounds possible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if </a:t>
                </a:r>
                <a14:m>
                  <m:oMath xmlns:m="http://schemas.openxmlformats.org/officeDocument/2006/math">
                    <m:r>
                      <a:rPr lang="en-US" altLang="zh-CN" sz="3200" b="0" i="0" dirty="0" smtClean="0">
                        <a:solidFill>
                          <a:srgbClr val="DE907C"/>
                        </a:solidFill>
                        <a:latin typeface="Cambria Math" panose="02040503050406030204" pitchFamily="18" charset="0"/>
                        <a:ea typeface="Cambria Math" panose="02040503050406030204" pitchFamily="18" charset="0"/>
                      </a:rPr>
                      <m:t>(</m:t>
                    </m:r>
                    <m:r>
                      <a:rPr lang="en-US" altLang="zh-CN" sz="3200" b="0" i="1" dirty="0" smtClean="0">
                        <a:solidFill>
                          <a:srgbClr val="DE907C"/>
                        </a:solidFill>
                        <a:latin typeface="Cambria Math" panose="02040503050406030204" pitchFamily="18" charset="0"/>
                        <a:ea typeface="Cambria Math" panose="02040503050406030204" pitchFamily="18" charset="0"/>
                      </a:rPr>
                      <m:t>1−</m:t>
                    </m:r>
                    <m:r>
                      <a:rPr lang="en-US" altLang="zh-CN" sz="3200" b="0" i="1" dirty="0" smtClean="0">
                        <a:solidFill>
                          <a:srgbClr val="DE907C"/>
                        </a:solidFill>
                        <a:latin typeface="Cambria Math" panose="02040503050406030204" pitchFamily="18" charset="0"/>
                        <a:ea typeface="Cambria Math" panose="02040503050406030204" pitchFamily="18" charset="0"/>
                      </a:rPr>
                      <m:t>𝜖</m:t>
                    </m:r>
                    <m:r>
                      <a:rPr lang="en-US" altLang="zh-CN" sz="3200" b="0" i="1" dirty="0" smtClean="0">
                        <a:solidFill>
                          <a:srgbClr val="DE907C"/>
                        </a:solidFill>
                        <a:latin typeface="Cambria Math" panose="02040503050406030204" pitchFamily="18" charset="0"/>
                        <a:ea typeface="Cambria Math" panose="02040503050406030204" pitchFamily="18" charset="0"/>
                      </a:rPr>
                      <m:t>)</m:t>
                    </m:r>
                  </m:oMath>
                </a14:m>
                <a:r>
                  <a:rPr lang="en-US" altLang="zh-CN" sz="3200" dirty="0">
                    <a:latin typeface="Cambria Math" panose="02040503050406030204" pitchFamily="18" charset="0"/>
                    <a:ea typeface="Cambria Math" panose="02040503050406030204" pitchFamily="18" charset="0"/>
                  </a:rPr>
                  <a:t>-fairness:</a:t>
                </a:r>
              </a:p>
              <a:p>
                <a:endParaRPr lang="en-US" altLang="zh-CN" sz="3200" dirty="0">
                  <a:latin typeface="Cambria Math" panose="02040503050406030204" pitchFamily="18" charset="0"/>
                  <a:ea typeface="Cambria Math" panose="02040503050406030204" pitchFamily="18" charset="0"/>
                </a:endParaRPr>
              </a:p>
              <a:p>
                <a:pPr marL="514350" indent="-514350">
                  <a:buAutoNum type="arabicPeriod"/>
                </a:pPr>
                <a:r>
                  <a:rPr lang="en-US" altLang="zh-CN" sz="3200" dirty="0">
                    <a:latin typeface="Cambria Math" panose="02040503050406030204" pitchFamily="18" charset="0"/>
                    <a:ea typeface="Cambria Math" panose="02040503050406030204" pitchFamily="18" charset="0"/>
                  </a:rPr>
                  <a:t>No</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a:t>
                </a:r>
                <a14:m>
                  <m:oMath xmlns:m="http://schemas.openxmlformats.org/officeDocument/2006/math">
                    <m:r>
                      <a:rPr lang="en-US" altLang="zh-CN" sz="3200" b="0" i="1" smtClean="0">
                        <a:latin typeface="Cambria Math" panose="02040503050406030204" pitchFamily="18" charset="0"/>
                        <a:ea typeface="Cambria Math" panose="02040503050406030204" pitchFamily="18" charset="0"/>
                      </a:rPr>
                      <m:t>1−</m:t>
                    </m:r>
                    <m:r>
                      <a:rPr lang="en-US" altLang="zh-CN" sz="3200" b="0" i="1" smtClean="0">
                        <a:latin typeface="Cambria Math" panose="02040503050406030204" pitchFamily="18" charset="0"/>
                        <a:ea typeface="Cambria Math" panose="02040503050406030204" pitchFamily="18" charset="0"/>
                      </a:rPr>
                      <m:t>𝜖</m:t>
                    </m:r>
                    <m:r>
                      <a:rPr lang="en-US" altLang="zh-CN" sz="3200" b="0" i="0" smtClean="0">
                        <a:latin typeface="Cambria Math" panose="02040503050406030204" pitchFamily="18" charset="0"/>
                        <a:ea typeface="Cambria Math" panose="02040503050406030204" pitchFamily="18" charset="0"/>
                      </a:rPr>
                      <m:t>)</m:t>
                    </m:r>
                    <m:r>
                      <a:rPr lang="en-US" altLang="zh-CN" sz="3200" b="0" i="1" smtClean="0">
                        <a:latin typeface="Cambria Math" panose="02040503050406030204" pitchFamily="18" charset="0"/>
                        <a:ea typeface="Cambria Math" panose="02040503050406030204" pitchFamily="18" charset="0"/>
                      </a:rPr>
                      <m:t>𝑛</m:t>
                    </m:r>
                  </m:oMath>
                </a14:m>
                <a:r>
                  <a:rPr lang="en-US" altLang="zh-CN" sz="3200" dirty="0">
                    <a:latin typeface="Cambria Math" panose="02040503050406030204" pitchFamily="18" charset="0"/>
                    <a:ea typeface="Cambria Math" panose="02040503050406030204" pitchFamily="18" charset="0"/>
                  </a:rPr>
                  <a:t>-coalition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can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increase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its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expected</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utility </a:t>
                </a:r>
                <a:r>
                  <a:rPr lang="en-US" altLang="zh-CN" sz="3200" dirty="0">
                    <a:solidFill>
                      <a:srgbClr val="DE907C"/>
                    </a:solidFill>
                    <a:latin typeface="Cambria Math" panose="02040503050406030204" pitchFamily="18" charset="0"/>
                    <a:ea typeface="Cambria Math" panose="02040503050406030204" pitchFamily="18" charset="0"/>
                  </a:rPr>
                  <a:t>by </a:t>
                </a:r>
                <a14:m>
                  <m:oMath xmlns:m="http://schemas.openxmlformats.org/officeDocument/2006/math">
                    <m:r>
                      <a:rPr lang="en-US" altLang="zh-CN" sz="3200" b="0" i="1" smtClean="0">
                        <a:solidFill>
                          <a:srgbClr val="DE907C"/>
                        </a:solidFill>
                        <a:latin typeface="Cambria Math" panose="02040503050406030204" pitchFamily="18" charset="0"/>
                        <a:ea typeface="Cambria Math" panose="02040503050406030204" pitchFamily="18" charset="0"/>
                      </a:rPr>
                      <m:t>𝜖</m:t>
                    </m:r>
                  </m:oMath>
                </a14:m>
                <a:r>
                  <a:rPr lang="en-US" altLang="zh-CN" sz="3200" dirty="0">
                    <a:solidFill>
                      <a:srgbClr val="DE907C"/>
                    </a:solidFill>
                    <a:latin typeface="Cambria Math" panose="02040503050406030204" pitchFamily="18" charset="0"/>
                    <a:ea typeface="Cambria Math" panose="02040503050406030204" pitchFamily="18" charset="0"/>
                  </a:rPr>
                  <a:t> fraction</a:t>
                </a:r>
                <a:r>
                  <a:rPr lang="en-US" altLang="zh-CN" sz="3200" dirty="0">
                    <a:latin typeface="Cambria Math" panose="02040503050406030204" pitchFamily="18" charset="0"/>
                    <a:ea typeface="Cambria Math" panose="02040503050406030204" pitchFamily="18" charset="0"/>
                  </a:rPr>
                  <a:t>.  	</a:t>
                </a:r>
              </a:p>
              <a:p>
                <a:pPr marL="514350" indent="-514350">
                  <a:buAutoNum type="arabicPeriod" startAt="2"/>
                </a:pPr>
                <a:r>
                  <a:rPr lang="en-US" altLang="zh-CN" sz="3200" dirty="0">
                    <a:latin typeface="Cambria Math" panose="02040503050406030204" pitchFamily="18" charset="0"/>
                    <a:ea typeface="Cambria Math" panose="02040503050406030204" pitchFamily="18" charset="0"/>
                  </a:rPr>
                  <a:t>No (</a:t>
                </a:r>
                <a14:m>
                  <m:oMath xmlns:m="http://schemas.openxmlformats.org/officeDocument/2006/math">
                    <m:r>
                      <a:rPr lang="en-US" altLang="zh-CN" sz="3200" i="1">
                        <a:latin typeface="Cambria Math" panose="02040503050406030204" pitchFamily="18" charset="0"/>
                        <a:ea typeface="Cambria Math" panose="02040503050406030204" pitchFamily="18" charset="0"/>
                      </a:rPr>
                      <m:t>1−</m:t>
                    </m:r>
                    <m:r>
                      <a:rPr lang="en-US" altLang="zh-CN" sz="3200" i="1">
                        <a:latin typeface="Cambria Math" panose="02040503050406030204" pitchFamily="18" charset="0"/>
                        <a:ea typeface="Cambria Math" panose="02040503050406030204" pitchFamily="18" charset="0"/>
                      </a:rPr>
                      <m:t>𝜖</m:t>
                    </m:r>
                    <m:r>
                      <a:rPr lang="en-US" altLang="zh-CN" sz="3200">
                        <a:latin typeface="Cambria Math" panose="02040503050406030204" pitchFamily="18" charset="0"/>
                        <a:ea typeface="Cambria Math" panose="02040503050406030204" pitchFamily="18" charset="0"/>
                      </a:rPr>
                      <m:t>)</m:t>
                    </m:r>
                    <m:r>
                      <a:rPr lang="en-US" altLang="zh-CN" sz="3200" i="1">
                        <a:latin typeface="Cambria Math" panose="02040503050406030204" pitchFamily="18" charset="0"/>
                        <a:ea typeface="Cambria Math" panose="02040503050406030204" pitchFamily="18" charset="0"/>
                      </a:rPr>
                      <m:t>𝑛</m:t>
                    </m:r>
                  </m:oMath>
                </a14:m>
                <a:r>
                  <a:rPr lang="en-US" altLang="zh-CN" sz="3200" dirty="0">
                    <a:latin typeface="Cambria Math" panose="02040503050406030204" pitchFamily="18" charset="0"/>
                    <a:ea typeface="Cambria Math" panose="02040503050406030204" pitchFamily="18" charset="0"/>
                  </a:rPr>
                  <a:t>-coalition can harm any honest individual</a:t>
                </a:r>
              </a:p>
              <a:p>
                <a:r>
                  <a:rPr lang="en-US" altLang="zh-CN" sz="3200" dirty="0">
                    <a:solidFill>
                      <a:srgbClr val="DE907C"/>
                    </a:solidFill>
                    <a:latin typeface="Cambria Math" panose="02040503050406030204" pitchFamily="18" charset="0"/>
                    <a:ea typeface="Cambria Math" panose="02040503050406030204" pitchFamily="18" charset="0"/>
                  </a:rPr>
                  <a:t>      by </a:t>
                </a:r>
                <a14:m>
                  <m:oMath xmlns:m="http://schemas.openxmlformats.org/officeDocument/2006/math">
                    <m:r>
                      <a:rPr lang="en-US" altLang="zh-CN" sz="3200" i="1">
                        <a:solidFill>
                          <a:srgbClr val="DE907C"/>
                        </a:solidFill>
                        <a:latin typeface="Cambria Math" panose="02040503050406030204" pitchFamily="18" charset="0"/>
                        <a:ea typeface="Cambria Math" panose="02040503050406030204" pitchFamily="18" charset="0"/>
                      </a:rPr>
                      <m:t>𝜖</m:t>
                    </m:r>
                  </m:oMath>
                </a14:m>
                <a:r>
                  <a:rPr lang="en-US" altLang="zh-CN" sz="3200" dirty="0">
                    <a:solidFill>
                      <a:srgbClr val="DE907C"/>
                    </a:solidFill>
                    <a:latin typeface="Cambria Math" panose="02040503050406030204" pitchFamily="18" charset="0"/>
                    <a:ea typeface="Cambria Math" panose="02040503050406030204" pitchFamily="18" charset="0"/>
                  </a:rPr>
                  <a:t> fraction</a:t>
                </a:r>
                <a:r>
                  <a:rPr lang="en-US" altLang="zh-CN" sz="3200" dirty="0">
                    <a:latin typeface="Cambria Math" panose="02040503050406030204" pitchFamily="18" charset="0"/>
                    <a:ea typeface="Cambria Math" panose="02040503050406030204" pitchFamily="18" charset="0"/>
                  </a:rPr>
                  <a:t>.</a:t>
                </a:r>
              </a:p>
              <a:p>
                <a:endParaRPr lang="en-US" altLang="zh-CN" sz="3200" dirty="0">
                  <a:latin typeface="Cambria Math" panose="02040503050406030204" pitchFamily="18" charset="0"/>
                  <a:ea typeface="Cambria Math" panose="02040503050406030204" pitchFamily="18" charset="0"/>
                </a:endParaRPr>
              </a:p>
              <a:p>
                <a:r>
                  <a:rPr lang="en-US" altLang="zh-CN" sz="3200" strike="sngStrike" dirty="0">
                    <a:latin typeface="Cambria Math" panose="02040503050406030204" pitchFamily="18" charset="0"/>
                    <a:ea typeface="Cambria Math" panose="02040503050406030204" pitchFamily="18" charset="0"/>
                  </a:rPr>
                  <a:t>In</a:t>
                </a:r>
                <a:r>
                  <a:rPr lang="zh-CN" altLang="en-US" sz="3200" strike="sngStrike" dirty="0">
                    <a:latin typeface="Cambria Math" panose="02040503050406030204" pitchFamily="18" charset="0"/>
                    <a:ea typeface="Cambria Math" panose="02040503050406030204" pitchFamily="18" charset="0"/>
                  </a:rPr>
                  <a:t> </a:t>
                </a:r>
                <a:r>
                  <a:rPr lang="en-US" altLang="zh-CN" sz="3200" strike="sngStrike" dirty="0">
                    <a:latin typeface="Cambria Math" panose="02040503050406030204" pitchFamily="18" charset="0"/>
                    <a:ea typeface="Cambria Math" panose="02040503050406030204" pitchFamily="18" charset="0"/>
                  </a:rPr>
                  <a:t>the</a:t>
                </a:r>
                <a:r>
                  <a:rPr lang="zh-CN" altLang="en-US" sz="3200" strike="sngStrike" dirty="0">
                    <a:latin typeface="Cambria Math" panose="02040503050406030204" pitchFamily="18" charset="0"/>
                    <a:ea typeface="Cambria Math" panose="02040503050406030204" pitchFamily="18" charset="0"/>
                  </a:rPr>
                  <a:t> </a:t>
                </a:r>
                <a:r>
                  <a:rPr lang="en-US" altLang="zh-CN" sz="3200" strike="sngStrike" dirty="0">
                    <a:latin typeface="Cambria Math" panose="02040503050406030204" pitchFamily="18" charset="0"/>
                    <a:ea typeface="Cambria Math" panose="02040503050406030204" pitchFamily="18" charset="0"/>
                  </a:rPr>
                  <a:t>ideal commitment</a:t>
                </a:r>
                <a:r>
                  <a:rPr lang="zh-CN" altLang="en-US" sz="3200" strike="sngStrike" dirty="0">
                    <a:latin typeface="Cambria Math" panose="02040503050406030204" pitchFamily="18" charset="0"/>
                    <a:ea typeface="Cambria Math" panose="02040503050406030204" pitchFamily="18" charset="0"/>
                  </a:rPr>
                  <a:t> </a:t>
                </a:r>
                <a:r>
                  <a:rPr lang="en-US" altLang="zh-CN" sz="3200" strike="sngStrike" dirty="0">
                    <a:latin typeface="Cambria Math" panose="02040503050406030204" pitchFamily="18" charset="0"/>
                    <a:ea typeface="Cambria Math" panose="02040503050406030204" pitchFamily="18" charset="0"/>
                  </a:rPr>
                  <a:t>model.</a:t>
                </a:r>
              </a:p>
            </p:txBody>
          </p:sp>
        </mc:Choice>
        <mc:Fallback>
          <p:sp>
            <p:nvSpPr>
              <p:cNvPr id="4" name="Rectangle 3">
                <a:extLst>
                  <a:ext uri="{FF2B5EF4-FFF2-40B4-BE49-F238E27FC236}">
                    <a16:creationId xmlns:a16="http://schemas.microsoft.com/office/drawing/2014/main" id="{0DD8D54C-77CA-DD45-9159-7E2ECE8D9619}"/>
                  </a:ext>
                </a:extLst>
              </p:cNvPr>
              <p:cNvSpPr>
                <a:spLocks noRot="1" noChangeAspect="1" noMove="1" noResize="1" noEditPoints="1" noAdjustHandles="1" noChangeArrowheads="1" noChangeShapeType="1" noTextEdit="1"/>
              </p:cNvSpPr>
              <p:nvPr/>
            </p:nvSpPr>
            <p:spPr>
              <a:xfrm>
                <a:off x="756434" y="1952514"/>
                <a:ext cx="10072255" cy="4031873"/>
              </a:xfrm>
              <a:prstGeom prst="rect">
                <a:avLst/>
              </a:prstGeom>
              <a:blipFill>
                <a:blip r:embed="rId5"/>
                <a:stretch>
                  <a:fillRect l="-1639" t="-1887" r="-883" b="-4088"/>
                </a:stretch>
              </a:blipFill>
            </p:spPr>
            <p:txBody>
              <a:bodyPr/>
              <a:lstStyle/>
              <a:p>
                <a:r>
                  <a:rPr lang="en-US">
                    <a:noFill/>
                  </a:rPr>
                  <a:t> </a:t>
                </a:r>
              </a:p>
            </p:txBody>
          </p:sp>
        </mc:Fallback>
      </mc:AlternateContent>
      <p:sp>
        <p:nvSpPr>
          <p:cNvPr id="7" name="Rectangle 6">
            <a:extLst>
              <a:ext uri="{FF2B5EF4-FFF2-40B4-BE49-F238E27FC236}">
                <a16:creationId xmlns:a16="http://schemas.microsoft.com/office/drawing/2014/main" id="{0FA4668E-938A-6148-A41F-22545E22624C}"/>
              </a:ext>
            </a:extLst>
          </p:cNvPr>
          <p:cNvSpPr/>
          <p:nvPr/>
        </p:nvSpPr>
        <p:spPr>
          <a:xfrm>
            <a:off x="11005200" y="6211669"/>
            <a:ext cx="1186800" cy="369332"/>
          </a:xfrm>
          <a:prstGeom prst="rect">
            <a:avLst/>
          </a:prstGeom>
        </p:spPr>
        <p:txBody>
          <a:bodyPr wrap="none">
            <a:spAutoFit/>
          </a:bodyPr>
          <a:lstStyle/>
          <a:p>
            <a:r>
              <a:rPr lang="en-US" altLang="zh-CN" dirty="0">
                <a:latin typeface="Cambria Math" panose="02040503050406030204" pitchFamily="18" charset="0"/>
                <a:ea typeface="Cambria Math" panose="02040503050406030204" pitchFamily="18" charset="0"/>
              </a:rPr>
              <a:t>[CCWS21]</a:t>
            </a: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15F5598E-0A20-034F-8E1E-1C5B741FEF33}"/>
                  </a:ext>
                </a:extLst>
              </p:cNvPr>
              <p:cNvSpPr txBox="1"/>
              <p:nvPr/>
            </p:nvSpPr>
            <p:spPr>
              <a:xfrm>
                <a:off x="646211" y="76162"/>
                <a:ext cx="8614089" cy="646331"/>
              </a:xfrm>
              <a:prstGeom prst="rect">
                <a:avLst/>
              </a:prstGeom>
              <a:noFill/>
            </p:spPr>
            <p:txBody>
              <a:bodyPr wrap="square" rtlCol="0">
                <a:spAutoFit/>
              </a:bodyPr>
              <a:lstStyle/>
              <a:p>
                <a:r>
                  <a:rPr lang="en-US" altLang="zh-CN" sz="3600" dirty="0">
                    <a:latin typeface="Cambria Math" panose="02040503050406030204" pitchFamily="18" charset="0"/>
                    <a:ea typeface="Cambria Math" panose="02040503050406030204" pitchFamily="18" charset="0"/>
                  </a:rPr>
                  <a:t>Fair leader election in </a:t>
                </a:r>
                <a14:m>
                  <m:oMath xmlns:m="http://schemas.openxmlformats.org/officeDocument/2006/math">
                    <m:r>
                      <a:rPr lang="en-US" altLang="zh-CN" sz="3600" b="0" i="1" smtClean="0">
                        <a:solidFill>
                          <a:schemeClr val="tx1"/>
                        </a:solidFill>
                        <a:latin typeface="Cambria Math" panose="02040503050406030204" pitchFamily="18" charset="0"/>
                        <a:ea typeface="Cambria Math" panose="02040503050406030204" pitchFamily="18" charset="0"/>
                      </a:rPr>
                      <m:t>𝑜</m:t>
                    </m:r>
                    <m:r>
                      <a:rPr lang="en-US" altLang="zh-CN" sz="3600" b="0" i="1" smtClean="0">
                        <a:solidFill>
                          <a:schemeClr val="tx1"/>
                        </a:solidFill>
                        <a:latin typeface="Cambria Math" panose="02040503050406030204" pitchFamily="18" charset="0"/>
                        <a:ea typeface="Cambria Math" panose="02040503050406030204" pitchFamily="18" charset="0"/>
                      </a:rPr>
                      <m:t>(</m:t>
                    </m:r>
                    <m:func>
                      <m:funcPr>
                        <m:ctrlPr>
                          <a:rPr lang="en-US" altLang="zh-CN" sz="3600" b="0" i="1" smtClean="0">
                            <a:solidFill>
                              <a:schemeClr val="tx1"/>
                            </a:solidFill>
                            <a:latin typeface="Cambria Math" panose="02040503050406030204" pitchFamily="18" charset="0"/>
                            <a:ea typeface="Cambria Math" panose="02040503050406030204" pitchFamily="18" charset="0"/>
                          </a:rPr>
                        </m:ctrlPr>
                      </m:funcPr>
                      <m:fName>
                        <m:r>
                          <m:rPr>
                            <m:sty m:val="p"/>
                          </m:rPr>
                          <a:rPr lang="en-US" altLang="zh-CN" sz="3600" b="0" i="0" smtClean="0">
                            <a:solidFill>
                              <a:schemeClr val="tx1"/>
                            </a:solidFill>
                            <a:latin typeface="Cambria Math" panose="02040503050406030204" pitchFamily="18" charset="0"/>
                            <a:ea typeface="Cambria Math" panose="02040503050406030204" pitchFamily="18" charset="0"/>
                          </a:rPr>
                          <m:t>log</m:t>
                        </m:r>
                      </m:fName>
                      <m:e>
                        <m:r>
                          <a:rPr lang="en-US" altLang="zh-CN" sz="3600" b="0" i="1" smtClean="0">
                            <a:solidFill>
                              <a:schemeClr val="tx1"/>
                            </a:solidFill>
                            <a:latin typeface="Cambria Math" panose="02040503050406030204" pitchFamily="18" charset="0"/>
                            <a:ea typeface="Cambria Math" panose="02040503050406030204" pitchFamily="18" charset="0"/>
                          </a:rPr>
                          <m:t>𝑛</m:t>
                        </m:r>
                      </m:e>
                    </m:func>
                    <m:r>
                      <a:rPr lang="en-US" altLang="zh-CN" sz="3600" b="0" i="1" smtClean="0">
                        <a:solidFill>
                          <a:schemeClr val="tx1"/>
                        </a:solidFill>
                        <a:latin typeface="Cambria Math" panose="02040503050406030204" pitchFamily="18" charset="0"/>
                        <a:ea typeface="Cambria Math" panose="02040503050406030204" pitchFamily="18" charset="0"/>
                      </a:rPr>
                      <m:t>)</m:t>
                    </m:r>
                  </m:oMath>
                </a14:m>
                <a:r>
                  <a:rPr lang="en-US" altLang="zh-CN" sz="3600" dirty="0">
                    <a:solidFill>
                      <a:schemeClr val="tx1"/>
                    </a:solidFill>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round?</a:t>
                </a:r>
              </a:p>
            </p:txBody>
          </p:sp>
        </mc:Choice>
        <mc:Fallback>
          <p:sp>
            <p:nvSpPr>
              <p:cNvPr id="8" name="TextBox 7">
                <a:extLst>
                  <a:ext uri="{FF2B5EF4-FFF2-40B4-BE49-F238E27FC236}">
                    <a16:creationId xmlns:a16="http://schemas.microsoft.com/office/drawing/2014/main" id="{15F5598E-0A20-034F-8E1E-1C5B741FEF33}"/>
                  </a:ext>
                </a:extLst>
              </p:cNvPr>
              <p:cNvSpPr txBox="1">
                <a:spLocks noRot="1" noChangeAspect="1" noMove="1" noResize="1" noEditPoints="1" noAdjustHandles="1" noChangeArrowheads="1" noChangeShapeType="1" noTextEdit="1"/>
              </p:cNvSpPr>
              <p:nvPr/>
            </p:nvSpPr>
            <p:spPr>
              <a:xfrm>
                <a:off x="646211" y="76162"/>
                <a:ext cx="8614089" cy="646331"/>
              </a:xfrm>
              <a:prstGeom prst="rect">
                <a:avLst/>
              </a:prstGeom>
              <a:blipFill>
                <a:blip r:embed="rId6"/>
                <a:stretch>
                  <a:fillRect l="-2062" t="-11538" b="-34615"/>
                </a:stretch>
              </a:blipFill>
            </p:spPr>
            <p:txBody>
              <a:bodyPr/>
              <a:lstStyle/>
              <a:p>
                <a:r>
                  <a:rPr lang="en-US">
                    <a:noFill/>
                  </a:rPr>
                  <a:t> </a:t>
                </a:r>
              </a:p>
            </p:txBody>
          </p:sp>
        </mc:Fallback>
      </mc:AlternateContent>
      <p:pic>
        <p:nvPicPr>
          <p:cNvPr id="9" name="Graphic 8" descr="Question mark">
            <a:extLst>
              <a:ext uri="{FF2B5EF4-FFF2-40B4-BE49-F238E27FC236}">
                <a16:creationId xmlns:a16="http://schemas.microsoft.com/office/drawing/2014/main" id="{3321B044-D2B1-A74B-A835-14D243D2506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45442" y="60247"/>
            <a:ext cx="608777" cy="608777"/>
          </a:xfrm>
          <a:prstGeom prst="rect">
            <a:avLst/>
          </a:prstGeom>
        </p:spPr>
      </p:pic>
      <p:cxnSp>
        <p:nvCxnSpPr>
          <p:cNvPr id="10" name="Straight Connector 9">
            <a:extLst>
              <a:ext uri="{FF2B5EF4-FFF2-40B4-BE49-F238E27FC236}">
                <a16:creationId xmlns:a16="http://schemas.microsoft.com/office/drawing/2014/main" id="{E8F3BB9E-E052-474F-B42F-514719445AAE}"/>
              </a:ext>
            </a:extLst>
          </p:cNvPr>
          <p:cNvCxnSpPr>
            <a:cxnSpLocks/>
          </p:cNvCxnSpPr>
          <p:nvPr/>
        </p:nvCxnSpPr>
        <p:spPr>
          <a:xfrm>
            <a:off x="0" y="722493"/>
            <a:ext cx="10072255" cy="0"/>
          </a:xfrm>
          <a:prstGeom prst="line">
            <a:avLst/>
          </a:prstGeom>
          <a:ln w="28575">
            <a:solidFill>
              <a:srgbClr val="E7C5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9998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B9EB261-3BB6-D446-B470-6A14B1308A0E}"/>
              </a:ext>
            </a:extLst>
          </p:cNvPr>
          <p:cNvSpPr/>
          <p:nvPr/>
        </p:nvSpPr>
        <p:spPr>
          <a:xfrm>
            <a:off x="156822" y="1643404"/>
            <a:ext cx="2931902" cy="3012390"/>
          </a:xfrm>
          <a:prstGeom prst="rect">
            <a:avLst/>
          </a:prstGeom>
          <a:gradFill flip="none" rotWithShape="1">
            <a:gsLst>
              <a:gs pos="2000">
                <a:schemeClr val="bg1"/>
              </a:gs>
              <a:gs pos="51000">
                <a:srgbClr val="E7C5B5"/>
              </a:gs>
              <a:gs pos="83000">
                <a:srgbClr val="F0AE8E"/>
              </a:gs>
              <a:gs pos="100000">
                <a:srgbClr val="DE907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0C90CEDF-4A3F-FA4C-9A8A-E1A749DFCFA7}"/>
              </a:ext>
            </a:extLst>
          </p:cNvPr>
          <p:cNvCxnSpPr>
            <a:cxnSpLocks/>
          </p:cNvCxnSpPr>
          <p:nvPr/>
        </p:nvCxnSpPr>
        <p:spPr>
          <a:xfrm>
            <a:off x="726510" y="4655795"/>
            <a:ext cx="10822487" cy="0"/>
          </a:xfrm>
          <a:prstGeom prst="straightConnector1">
            <a:avLst/>
          </a:prstGeom>
          <a:ln w="38100">
            <a:headEnd type="none" w="med" len="med"/>
            <a:tailEnd type="none"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D9C263AE-BE82-2D43-94E8-7E8E5323FED7}"/>
                  </a:ext>
                </a:extLst>
              </p:cNvPr>
              <p:cNvSpPr txBox="1"/>
              <p:nvPr/>
            </p:nvSpPr>
            <p:spPr>
              <a:xfrm>
                <a:off x="2443397" y="4689269"/>
                <a:ext cx="1540037"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US" altLang="zh-CN" sz="3200" b="0" i="1" smtClean="0">
                              <a:latin typeface="Cambria Math" panose="02040503050406030204" pitchFamily="18" charset="0"/>
                            </a:rPr>
                          </m:ctrlPr>
                        </m:funcPr>
                        <m:fName>
                          <m:r>
                            <m:rPr>
                              <m:sty m:val="p"/>
                            </m:rPr>
                            <a:rPr lang="en-US" altLang="zh-CN" sz="3200" b="0" i="0" smtClean="0">
                              <a:latin typeface="Cambria Math" panose="02040503050406030204" pitchFamily="18" charset="0"/>
                            </a:rPr>
                            <m:t>log</m:t>
                          </m:r>
                        </m:fName>
                        <m:e>
                          <m:func>
                            <m:funcPr>
                              <m:ctrlPr>
                                <a:rPr lang="en-US" altLang="zh-CN" sz="3200" b="0" i="1" smtClean="0">
                                  <a:latin typeface="Cambria Math" panose="02040503050406030204" pitchFamily="18" charset="0"/>
                                </a:rPr>
                              </m:ctrlPr>
                            </m:funcPr>
                            <m:fName>
                              <m:r>
                                <m:rPr>
                                  <m:sty m:val="p"/>
                                </m:rPr>
                                <a:rPr lang="en-US" altLang="zh-CN" sz="3200" b="0" i="0" smtClean="0">
                                  <a:latin typeface="Cambria Math" panose="02040503050406030204" pitchFamily="18" charset="0"/>
                                </a:rPr>
                                <m:t>log</m:t>
                              </m:r>
                            </m:fName>
                            <m:e>
                              <m:r>
                                <a:rPr lang="en-US" altLang="zh-CN" sz="3200" b="0" i="1" smtClean="0">
                                  <a:latin typeface="Cambria Math" panose="02040503050406030204" pitchFamily="18" charset="0"/>
                                </a:rPr>
                                <m:t>𝑛</m:t>
                              </m:r>
                            </m:e>
                          </m:func>
                        </m:e>
                      </m:func>
                    </m:oMath>
                  </m:oMathPara>
                </a14:m>
                <a:endParaRPr lang="en-US" sz="3200" dirty="0"/>
              </a:p>
            </p:txBody>
          </p:sp>
        </mc:Choice>
        <mc:Fallback>
          <p:sp>
            <p:nvSpPr>
              <p:cNvPr id="7" name="TextBox 6">
                <a:extLst>
                  <a:ext uri="{FF2B5EF4-FFF2-40B4-BE49-F238E27FC236}">
                    <a16:creationId xmlns:a16="http://schemas.microsoft.com/office/drawing/2014/main" id="{D9C263AE-BE82-2D43-94E8-7E8E5323FED7}"/>
                  </a:ext>
                </a:extLst>
              </p:cNvPr>
              <p:cNvSpPr txBox="1">
                <a:spLocks noRot="1" noChangeAspect="1" noMove="1" noResize="1" noEditPoints="1" noAdjustHandles="1" noChangeArrowheads="1" noChangeShapeType="1" noTextEdit="1"/>
              </p:cNvSpPr>
              <p:nvPr/>
            </p:nvSpPr>
            <p:spPr>
              <a:xfrm>
                <a:off x="2443397" y="4689269"/>
                <a:ext cx="1540037" cy="492443"/>
              </a:xfrm>
              <a:prstGeom prst="rect">
                <a:avLst/>
              </a:prstGeom>
              <a:blipFill>
                <a:blip r:embed="rId3"/>
                <a:stretch>
                  <a:fillRect l="-9016" r="-1639" b="-30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9" name="TextBox 28">
                <a:extLst>
                  <a:ext uri="{FF2B5EF4-FFF2-40B4-BE49-F238E27FC236}">
                    <a16:creationId xmlns:a16="http://schemas.microsoft.com/office/drawing/2014/main" id="{AB1BE669-8B88-F247-BC3E-0FFB028959CA}"/>
                  </a:ext>
                </a:extLst>
              </p:cNvPr>
              <p:cNvSpPr txBox="1"/>
              <p:nvPr/>
            </p:nvSpPr>
            <p:spPr>
              <a:xfrm>
                <a:off x="9067792" y="4694865"/>
                <a:ext cx="937821"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US" altLang="zh-CN" sz="3200" b="0" i="1" smtClean="0">
                              <a:latin typeface="Cambria Math" panose="02040503050406030204" pitchFamily="18" charset="0"/>
                            </a:rPr>
                          </m:ctrlPr>
                        </m:funcPr>
                        <m:fName>
                          <m:r>
                            <m:rPr>
                              <m:sty m:val="p"/>
                            </m:rPr>
                            <a:rPr lang="en-US" altLang="zh-CN" sz="3200" b="0" i="0" smtClean="0">
                              <a:latin typeface="Cambria Math" panose="02040503050406030204" pitchFamily="18" charset="0"/>
                            </a:rPr>
                            <m:t>log</m:t>
                          </m:r>
                        </m:fName>
                        <m:e>
                          <m:r>
                            <a:rPr lang="en-US" altLang="zh-CN" sz="3200" b="0" i="1" smtClean="0">
                              <a:latin typeface="Cambria Math" panose="02040503050406030204" pitchFamily="18" charset="0"/>
                            </a:rPr>
                            <m:t>𝑛</m:t>
                          </m:r>
                        </m:e>
                      </m:func>
                    </m:oMath>
                  </m:oMathPara>
                </a14:m>
                <a:endParaRPr lang="en-US" sz="3200" dirty="0"/>
              </a:p>
            </p:txBody>
          </p:sp>
        </mc:Choice>
        <mc:Fallback>
          <p:sp>
            <p:nvSpPr>
              <p:cNvPr id="29" name="TextBox 28">
                <a:extLst>
                  <a:ext uri="{FF2B5EF4-FFF2-40B4-BE49-F238E27FC236}">
                    <a16:creationId xmlns:a16="http://schemas.microsoft.com/office/drawing/2014/main" id="{AB1BE669-8B88-F247-BC3E-0FFB028959CA}"/>
                  </a:ext>
                </a:extLst>
              </p:cNvPr>
              <p:cNvSpPr txBox="1">
                <a:spLocks noRot="1" noChangeAspect="1" noMove="1" noResize="1" noEditPoints="1" noAdjustHandles="1" noChangeArrowheads="1" noChangeShapeType="1" noTextEdit="1"/>
              </p:cNvSpPr>
              <p:nvPr/>
            </p:nvSpPr>
            <p:spPr>
              <a:xfrm>
                <a:off x="9067792" y="4694865"/>
                <a:ext cx="937821" cy="492443"/>
              </a:xfrm>
              <a:prstGeom prst="rect">
                <a:avLst/>
              </a:prstGeom>
              <a:blipFill>
                <a:blip r:embed="rId4"/>
                <a:stretch>
                  <a:fillRect l="-13333" r="-4000" b="-33333"/>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E915C0FE-6E41-1445-8349-F5F7B103C876}"/>
              </a:ext>
            </a:extLst>
          </p:cNvPr>
          <p:cNvSpPr/>
          <p:nvPr/>
        </p:nvSpPr>
        <p:spPr>
          <a:xfrm>
            <a:off x="8027760" y="2397424"/>
            <a:ext cx="4007418" cy="1200329"/>
          </a:xfrm>
          <a:prstGeom prst="rect">
            <a:avLst/>
          </a:prstGeom>
        </p:spPr>
        <p:txBody>
          <a:bodyPr wrap="square">
            <a:spAutoFit/>
          </a:bodyPr>
          <a:lstStyle/>
          <a:p>
            <a:r>
              <a:rPr lang="en-US" altLang="zh-CN" sz="3600" dirty="0">
                <a:latin typeface="Cambria Math" panose="02040503050406030204" pitchFamily="18" charset="0"/>
                <a:ea typeface="Cambria Math" panose="02040503050406030204" pitchFamily="18" charset="0"/>
              </a:rPr>
              <a:t>Perfect fairness</a:t>
            </a:r>
          </a:p>
          <a:p>
            <a:r>
              <a:rPr lang="en-US" altLang="zh-CN" sz="3600" dirty="0">
                <a:latin typeface="Cambria Math" panose="02040503050406030204" pitchFamily="18" charset="0"/>
                <a:ea typeface="Cambria Math" panose="02040503050406030204" pitchFamily="18" charset="0"/>
              </a:rPr>
              <a:t>Arbitrary</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coalition</a:t>
            </a:r>
          </a:p>
        </p:txBody>
      </p:sp>
      <mc:AlternateContent xmlns:mc="http://schemas.openxmlformats.org/markup-compatibility/2006">
        <mc:Choice xmlns:a14="http://schemas.microsoft.com/office/drawing/2010/main" Requires="a14">
          <p:sp>
            <p:nvSpPr>
              <p:cNvPr id="14" name="Rectangle 13">
                <a:extLst>
                  <a:ext uri="{FF2B5EF4-FFF2-40B4-BE49-F238E27FC236}">
                    <a16:creationId xmlns:a16="http://schemas.microsoft.com/office/drawing/2014/main" id="{4D7D3730-1C5C-C649-A7BD-CAED6223CE9E}"/>
                  </a:ext>
                </a:extLst>
              </p:cNvPr>
              <p:cNvSpPr/>
              <p:nvPr/>
            </p:nvSpPr>
            <p:spPr>
              <a:xfrm>
                <a:off x="3246353" y="2359532"/>
                <a:ext cx="4468729" cy="1271695"/>
              </a:xfrm>
              <a:prstGeom prst="rect">
                <a:avLst/>
              </a:prstGeom>
            </p:spPr>
            <p:txBody>
              <a:bodyPr wrap="square">
                <a:spAutoFit/>
              </a:bodyPr>
              <a:lstStyle/>
              <a:p>
                <a14:m>
                  <m:oMath xmlns:m="http://schemas.openxmlformats.org/officeDocument/2006/math">
                    <m:r>
                      <a:rPr lang="en-US" altLang="zh-CN" sz="3600" b="0" i="1" dirty="0" smtClean="0">
                        <a:latin typeface="Cambria Math" panose="02040503050406030204" pitchFamily="18" charset="0"/>
                        <a:ea typeface="Cambria Math" panose="02040503050406030204" pitchFamily="18" charset="0"/>
                      </a:rPr>
                      <m:t>(1−</m:t>
                    </m:r>
                    <m:r>
                      <a:rPr lang="en-US" altLang="zh-CN" sz="3600" b="0" i="1" dirty="0" smtClean="0">
                        <a:latin typeface="Cambria Math" panose="02040503050406030204" pitchFamily="18" charset="0"/>
                        <a:ea typeface="Cambria Math" panose="02040503050406030204" pitchFamily="18" charset="0"/>
                      </a:rPr>
                      <m:t>𝑜</m:t>
                    </m:r>
                    <m:r>
                      <a:rPr lang="en-US" altLang="zh-CN" sz="3600" b="0" i="1" dirty="0" smtClean="0">
                        <a:latin typeface="Cambria Math" panose="02040503050406030204" pitchFamily="18" charset="0"/>
                        <a:ea typeface="Cambria Math" panose="02040503050406030204" pitchFamily="18" charset="0"/>
                      </a:rPr>
                      <m:t>(1))</m:t>
                    </m:r>
                  </m:oMath>
                </a14:m>
                <a:r>
                  <a:rPr lang="en-US" altLang="zh-CN" sz="3600" dirty="0">
                    <a:latin typeface="Cambria Math" panose="02040503050406030204" pitchFamily="18" charset="0"/>
                    <a:ea typeface="Cambria Math" panose="02040503050406030204" pitchFamily="18" charset="0"/>
                  </a:rPr>
                  <a:t>-fairness</a:t>
                </a:r>
              </a:p>
              <a:p>
                <a14:m>
                  <m:oMath xmlns:m="http://schemas.openxmlformats.org/officeDocument/2006/math">
                    <m:d>
                      <m:dPr>
                        <m:ctrlPr>
                          <a:rPr lang="en-US" altLang="zh-CN" sz="3600" b="0" i="1" dirty="0" smtClean="0">
                            <a:latin typeface="Cambria Math" panose="02040503050406030204" pitchFamily="18" charset="0"/>
                            <a:ea typeface="Cambria Math" panose="02040503050406030204" pitchFamily="18" charset="0"/>
                          </a:rPr>
                        </m:ctrlPr>
                      </m:dPr>
                      <m:e>
                        <m:r>
                          <a:rPr lang="en-US" altLang="zh-CN" sz="3600" b="0" i="1" dirty="0" smtClean="0">
                            <a:latin typeface="Cambria Math" panose="02040503050406030204" pitchFamily="18" charset="0"/>
                            <a:ea typeface="Cambria Math" panose="02040503050406030204" pitchFamily="18" charset="0"/>
                          </a:rPr>
                          <m:t>1−</m:t>
                        </m:r>
                        <m:r>
                          <a:rPr lang="en-US" altLang="zh-CN" sz="3600" i="1" dirty="0">
                            <a:latin typeface="Cambria Math" panose="02040503050406030204" pitchFamily="18" charset="0"/>
                            <a:ea typeface="Cambria Math" panose="02040503050406030204" pitchFamily="18" charset="0"/>
                          </a:rPr>
                          <m:t>𝑜</m:t>
                        </m:r>
                        <m:d>
                          <m:dPr>
                            <m:ctrlPr>
                              <a:rPr lang="en-US" altLang="zh-CN" sz="3600" i="1" dirty="0">
                                <a:latin typeface="Cambria Math" panose="02040503050406030204" pitchFamily="18" charset="0"/>
                                <a:ea typeface="Cambria Math" panose="02040503050406030204" pitchFamily="18" charset="0"/>
                              </a:rPr>
                            </m:ctrlPr>
                          </m:dPr>
                          <m:e>
                            <m:r>
                              <a:rPr lang="en-US" altLang="zh-CN" sz="3600" i="1" dirty="0">
                                <a:latin typeface="Cambria Math" panose="02040503050406030204" pitchFamily="18" charset="0"/>
                                <a:ea typeface="Cambria Math" panose="02040503050406030204" pitchFamily="18" charset="0"/>
                              </a:rPr>
                              <m:t>1</m:t>
                            </m:r>
                          </m:e>
                        </m:d>
                      </m:e>
                    </m:d>
                    <m:r>
                      <a:rPr lang="en-US" altLang="zh-CN" sz="3600" b="0" i="1" dirty="0" smtClean="0">
                        <a:latin typeface="Cambria Math" panose="02040503050406030204" pitchFamily="18" charset="0"/>
                        <a:ea typeface="Cambria Math" panose="02040503050406030204" pitchFamily="18" charset="0"/>
                      </a:rPr>
                      <m:t>𝑛</m:t>
                    </m:r>
                  </m:oMath>
                </a14:m>
                <a:r>
                  <a:rPr lang="en-US" altLang="zh-CN" sz="3600" dirty="0">
                    <a:latin typeface="Cambria Math" panose="02040503050406030204" pitchFamily="18" charset="0"/>
                    <a:ea typeface="Cambria Math" panose="02040503050406030204" pitchFamily="18" charset="0"/>
                  </a:rPr>
                  <a:t>-coalition</a:t>
                </a:r>
              </a:p>
            </p:txBody>
          </p:sp>
        </mc:Choice>
        <mc:Fallback>
          <p:sp>
            <p:nvSpPr>
              <p:cNvPr id="14" name="Rectangle 13">
                <a:extLst>
                  <a:ext uri="{FF2B5EF4-FFF2-40B4-BE49-F238E27FC236}">
                    <a16:creationId xmlns:a16="http://schemas.microsoft.com/office/drawing/2014/main" id="{4D7D3730-1C5C-C649-A7BD-CAED6223CE9E}"/>
                  </a:ext>
                </a:extLst>
              </p:cNvPr>
              <p:cNvSpPr>
                <a:spLocks noRot="1" noChangeAspect="1" noMove="1" noResize="1" noEditPoints="1" noAdjustHandles="1" noChangeArrowheads="1" noChangeShapeType="1" noTextEdit="1"/>
              </p:cNvSpPr>
              <p:nvPr/>
            </p:nvSpPr>
            <p:spPr>
              <a:xfrm>
                <a:off x="3246353" y="2359532"/>
                <a:ext cx="4468729" cy="1271695"/>
              </a:xfrm>
              <a:prstGeom prst="rect">
                <a:avLst/>
              </a:prstGeom>
              <a:blipFill>
                <a:blip r:embed="rId5"/>
                <a:stretch>
                  <a:fillRect l="-2557" t="-6931" r="-2557" b="-14851"/>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88B936A9-724C-724C-962C-DF56401BA18F}"/>
              </a:ext>
            </a:extLst>
          </p:cNvPr>
          <p:cNvSpPr txBox="1"/>
          <p:nvPr/>
        </p:nvSpPr>
        <p:spPr>
          <a:xfrm>
            <a:off x="8027933" y="1856878"/>
            <a:ext cx="3005823" cy="400110"/>
          </a:xfrm>
          <a:prstGeom prst="rect">
            <a:avLst/>
          </a:prstGeom>
          <a:noFill/>
        </p:spPr>
        <p:txBody>
          <a:bodyPr wrap="none" rtlCol="0">
            <a:spAutoFit/>
          </a:bodyPr>
          <a:lstStyle/>
          <a:p>
            <a:r>
              <a:rPr lang="en-US" altLang="zh-CN" sz="2000" dirty="0">
                <a:latin typeface="Cambria Math" panose="02040503050406030204" pitchFamily="18" charset="0"/>
                <a:ea typeface="Cambria Math" panose="02040503050406030204" pitchFamily="18" charset="0"/>
              </a:rPr>
              <a:t>Tournament</a:t>
            </a:r>
            <a:r>
              <a:rPr lang="zh-CN" altLang="en-US" sz="2000" dirty="0">
                <a:latin typeface="Cambria Math" panose="02040503050406030204" pitchFamily="18" charset="0"/>
                <a:ea typeface="Cambria Math" panose="02040503050406030204" pitchFamily="18" charset="0"/>
              </a:rPr>
              <a:t> </a:t>
            </a:r>
            <a:r>
              <a:rPr lang="en-US" altLang="zh-CN" sz="2000" dirty="0">
                <a:latin typeface="Cambria Math" panose="02040503050406030204" pitchFamily="18" charset="0"/>
                <a:ea typeface="Cambria Math" panose="02040503050406030204" pitchFamily="18" charset="0"/>
              </a:rPr>
              <a:t>tree</a:t>
            </a:r>
            <a:r>
              <a:rPr lang="zh-CN" altLang="en-US" sz="2000" dirty="0">
                <a:latin typeface="Cambria Math" panose="02040503050406030204" pitchFamily="18" charset="0"/>
                <a:ea typeface="Cambria Math" panose="02040503050406030204" pitchFamily="18" charset="0"/>
              </a:rPr>
              <a:t> </a:t>
            </a:r>
            <a:r>
              <a:rPr lang="en-US" altLang="zh-CN" sz="2000" dirty="0">
                <a:latin typeface="Cambria Math" panose="02040503050406030204" pitchFamily="18" charset="0"/>
                <a:ea typeface="Cambria Math" panose="02040503050406030204" pitchFamily="18" charset="0"/>
              </a:rPr>
              <a:t>protocol</a:t>
            </a:r>
          </a:p>
        </p:txBody>
      </p:sp>
      <p:pic>
        <p:nvPicPr>
          <p:cNvPr id="18" name="Picture 4">
            <a:extLst>
              <a:ext uri="{FF2B5EF4-FFF2-40B4-BE49-F238E27FC236}">
                <a16:creationId xmlns:a16="http://schemas.microsoft.com/office/drawing/2014/main" id="{E20CC30C-11D1-B94F-8690-98FB0C5BDF80}"/>
              </a:ext>
            </a:extLst>
          </p:cNvPr>
          <p:cNvPicPr>
            <a:picLocks noChangeAspect="1" noChangeArrowheads="1"/>
          </p:cNvPicPr>
          <p:nvPr/>
        </p:nvPicPr>
        <p:blipFill>
          <a:blip r:embed="rId6">
            <a:duotone>
              <a:prstClr val="black"/>
              <a:schemeClr val="accent2">
                <a:tint val="45000"/>
                <a:satMod val="400000"/>
              </a:schemeClr>
            </a:duotone>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rot="13990227" flipH="1">
            <a:off x="9010906" y="3694578"/>
            <a:ext cx="756398" cy="886982"/>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25483F4F-D3B3-5340-AE45-BD86998B9259}"/>
              </a:ext>
            </a:extLst>
          </p:cNvPr>
          <p:cNvSpPr txBox="1"/>
          <p:nvPr/>
        </p:nvSpPr>
        <p:spPr>
          <a:xfrm>
            <a:off x="4035461" y="1856878"/>
            <a:ext cx="1298882" cy="400110"/>
          </a:xfrm>
          <a:prstGeom prst="rect">
            <a:avLst/>
          </a:prstGeom>
          <a:noFill/>
        </p:spPr>
        <p:txBody>
          <a:bodyPr wrap="none" rtlCol="0">
            <a:spAutoFit/>
          </a:bodyPr>
          <a:lstStyle/>
          <a:p>
            <a:r>
              <a:rPr lang="en-US" altLang="zh-CN" sz="2000" dirty="0">
                <a:latin typeface="Cambria Math" panose="02040503050406030204" pitchFamily="18" charset="0"/>
                <a:ea typeface="Cambria Math" panose="02040503050406030204" pitchFamily="18" charset="0"/>
              </a:rPr>
              <a:t>[CCWS21]</a:t>
            </a:r>
          </a:p>
        </p:txBody>
      </p:sp>
      <p:pic>
        <p:nvPicPr>
          <p:cNvPr id="20" name="Picture 4">
            <a:extLst>
              <a:ext uri="{FF2B5EF4-FFF2-40B4-BE49-F238E27FC236}">
                <a16:creationId xmlns:a16="http://schemas.microsoft.com/office/drawing/2014/main" id="{03EC0284-883E-B34E-9587-55D23102E663}"/>
              </a:ext>
            </a:extLst>
          </p:cNvPr>
          <p:cNvPicPr>
            <a:picLocks noChangeAspect="1" noChangeArrowheads="1"/>
          </p:cNvPicPr>
          <p:nvPr/>
        </p:nvPicPr>
        <p:blipFill>
          <a:blip r:embed="rId6">
            <a:duotone>
              <a:prstClr val="black"/>
              <a:schemeClr val="accent2">
                <a:tint val="45000"/>
                <a:satMod val="400000"/>
              </a:schemeClr>
            </a:duotone>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rot="15820783" flipH="1">
            <a:off x="3179607" y="3470904"/>
            <a:ext cx="972280" cy="1140134"/>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a:extLst>
              <a:ext uri="{FF2B5EF4-FFF2-40B4-BE49-F238E27FC236}">
                <a16:creationId xmlns:a16="http://schemas.microsoft.com/office/drawing/2014/main" id="{72830F9B-DF2B-7548-AA97-3D97523E6A90}"/>
              </a:ext>
            </a:extLst>
          </p:cNvPr>
          <p:cNvCxnSpPr>
            <a:cxnSpLocks/>
          </p:cNvCxnSpPr>
          <p:nvPr/>
        </p:nvCxnSpPr>
        <p:spPr>
          <a:xfrm flipV="1">
            <a:off x="3088724" y="1643404"/>
            <a:ext cx="0" cy="3022667"/>
          </a:xfrm>
          <a:prstGeom prst="line">
            <a:avLst/>
          </a:prstGeom>
          <a:ln w="38100">
            <a:solidFill>
              <a:srgbClr val="D0814D"/>
            </a:solidFill>
            <a:prstDash val="dash"/>
          </a:ln>
        </p:spPr>
        <p:style>
          <a:lnRef idx="1">
            <a:schemeClr val="accent1"/>
          </a:lnRef>
          <a:fillRef idx="0">
            <a:schemeClr val="accent1"/>
          </a:fillRef>
          <a:effectRef idx="0">
            <a:schemeClr val="accent1"/>
          </a:effectRef>
          <a:fontRef idx="minor">
            <a:schemeClr val="tx1"/>
          </a:fontRef>
        </p:style>
      </p:cxnSp>
      <p:pic>
        <p:nvPicPr>
          <p:cNvPr id="24" name="Picture 2">
            <a:extLst>
              <a:ext uri="{FF2B5EF4-FFF2-40B4-BE49-F238E27FC236}">
                <a16:creationId xmlns:a16="http://schemas.microsoft.com/office/drawing/2014/main" id="{E448E618-9FB7-2845-AF44-840704F76483}"/>
              </a:ext>
            </a:extLst>
          </p:cNvPr>
          <p:cNvPicPr>
            <a:picLocks noChangeAspect="1" noChangeArrowheads="1"/>
          </p:cNvPicPr>
          <p:nvPr/>
        </p:nvPicPr>
        <p:blipFill>
          <a:blip r:embed="rId8">
            <a:duotone>
              <a:schemeClr val="accent2">
                <a:shade val="45000"/>
                <a:satMod val="135000"/>
              </a:schemeClr>
              <a:prstClr val="white"/>
            </a:duotone>
            <a:extLst>
              <a:ext uri="{BEBA8EAE-BF5A-486C-A8C5-ECC9F3942E4B}">
                <a14:imgProps xmlns:a14="http://schemas.microsoft.com/office/drawing/2010/main">
                  <a14:imgLayer r:embed="rId9">
                    <a14:imgEffect>
                      <a14:brightnessContrast bright="54000" contrast="-49000"/>
                    </a14:imgEffect>
                  </a14:imgLayer>
                </a14:imgProps>
              </a:ext>
              <a:ext uri="{28A0092B-C50C-407E-A947-70E740481C1C}">
                <a14:useLocalDpi xmlns:a14="http://schemas.microsoft.com/office/drawing/2010/main" val="0"/>
              </a:ext>
            </a:extLst>
          </a:blip>
          <a:srcRect/>
          <a:stretch>
            <a:fillRect/>
          </a:stretch>
        </p:blipFill>
        <p:spPr bwMode="auto">
          <a:xfrm>
            <a:off x="920438" y="2407700"/>
            <a:ext cx="1712305" cy="171230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30" name="TextBox 29">
                <a:extLst>
                  <a:ext uri="{FF2B5EF4-FFF2-40B4-BE49-F238E27FC236}">
                    <a16:creationId xmlns:a16="http://schemas.microsoft.com/office/drawing/2014/main" id="{F3FECA66-BF92-7644-BE02-FCD9485E76B5}"/>
                  </a:ext>
                </a:extLst>
              </p:cNvPr>
              <p:cNvSpPr txBox="1"/>
              <p:nvPr/>
            </p:nvSpPr>
            <p:spPr>
              <a:xfrm>
                <a:off x="-13855" y="78496"/>
                <a:ext cx="8614089" cy="646331"/>
              </a:xfrm>
              <a:prstGeom prst="rect">
                <a:avLst/>
              </a:prstGeom>
              <a:noFill/>
            </p:spPr>
            <p:txBody>
              <a:bodyPr wrap="square" rtlCol="0">
                <a:spAutoFit/>
              </a:bodyPr>
              <a:lstStyle/>
              <a:p>
                <a:r>
                  <a:rPr lang="en-US" altLang="zh-CN" sz="3600" dirty="0">
                    <a:latin typeface="Cambria Math" panose="02040503050406030204" pitchFamily="18" charset="0"/>
                    <a:ea typeface="Cambria Math" panose="02040503050406030204" pitchFamily="18" charset="0"/>
                  </a:rPr>
                  <a:t>Meaningful</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fairness</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in </a:t>
                </a:r>
                <a14:m>
                  <m:oMath xmlns:m="http://schemas.openxmlformats.org/officeDocument/2006/math">
                    <m:r>
                      <a:rPr lang="en-US" altLang="zh-CN" sz="3600" b="0" i="1" smtClean="0">
                        <a:solidFill>
                          <a:schemeClr val="tx1"/>
                        </a:solidFill>
                        <a:latin typeface="Cambria Math" panose="02040503050406030204" pitchFamily="18" charset="0"/>
                        <a:ea typeface="Cambria Math" panose="02040503050406030204" pitchFamily="18" charset="0"/>
                      </a:rPr>
                      <m:t>𝑜</m:t>
                    </m:r>
                    <m:r>
                      <a:rPr lang="en-US" altLang="zh-CN" sz="3600" b="0" i="1" smtClean="0">
                        <a:solidFill>
                          <a:schemeClr val="tx1"/>
                        </a:solidFill>
                        <a:latin typeface="Cambria Math" panose="02040503050406030204" pitchFamily="18" charset="0"/>
                        <a:ea typeface="Cambria Math" panose="02040503050406030204" pitchFamily="18" charset="0"/>
                      </a:rPr>
                      <m:t>(</m:t>
                    </m:r>
                    <m:func>
                      <m:funcPr>
                        <m:ctrlPr>
                          <a:rPr lang="en-US" altLang="zh-CN" sz="3600" b="0" i="1" smtClean="0">
                            <a:solidFill>
                              <a:schemeClr val="tx1"/>
                            </a:solidFill>
                            <a:latin typeface="Cambria Math" panose="02040503050406030204" pitchFamily="18" charset="0"/>
                            <a:ea typeface="Cambria Math" panose="02040503050406030204" pitchFamily="18" charset="0"/>
                          </a:rPr>
                        </m:ctrlPr>
                      </m:funcPr>
                      <m:fName>
                        <m:r>
                          <m:rPr>
                            <m:sty m:val="p"/>
                          </m:rPr>
                          <a:rPr lang="en-US" altLang="zh-CN" sz="3600" b="0" i="0" smtClean="0">
                            <a:solidFill>
                              <a:schemeClr val="tx1"/>
                            </a:solidFill>
                            <a:latin typeface="Cambria Math" panose="02040503050406030204" pitchFamily="18" charset="0"/>
                            <a:ea typeface="Cambria Math" panose="02040503050406030204" pitchFamily="18" charset="0"/>
                          </a:rPr>
                          <m:t>log</m:t>
                        </m:r>
                      </m:fName>
                      <m:e>
                        <m:func>
                          <m:funcPr>
                            <m:ctrlPr>
                              <a:rPr lang="zh-CN" altLang="en-US" sz="3600" b="0" i="1" smtClean="0">
                                <a:solidFill>
                                  <a:schemeClr val="tx1"/>
                                </a:solidFill>
                                <a:latin typeface="Cambria Math" panose="02040503050406030204" pitchFamily="18" charset="0"/>
                                <a:ea typeface="Cambria Math" panose="02040503050406030204" pitchFamily="18" charset="0"/>
                              </a:rPr>
                            </m:ctrlPr>
                          </m:funcPr>
                          <m:fName>
                            <m:r>
                              <m:rPr>
                                <m:sty m:val="p"/>
                              </m:rPr>
                              <a:rPr lang="en-US" altLang="zh-CN" sz="3600" b="0" i="0" smtClean="0">
                                <a:solidFill>
                                  <a:schemeClr val="tx1"/>
                                </a:solidFill>
                                <a:latin typeface="Cambria Math" panose="02040503050406030204" pitchFamily="18" charset="0"/>
                                <a:ea typeface="Cambria Math" panose="02040503050406030204" pitchFamily="18" charset="0"/>
                              </a:rPr>
                              <m:t>log</m:t>
                            </m:r>
                          </m:fName>
                          <m:e>
                            <m:r>
                              <a:rPr lang="en-US" altLang="zh-CN" sz="3600" b="0" i="1" smtClean="0">
                                <a:solidFill>
                                  <a:schemeClr val="tx1"/>
                                </a:solidFill>
                                <a:latin typeface="Cambria Math" panose="02040503050406030204" pitchFamily="18" charset="0"/>
                                <a:ea typeface="Cambria Math" panose="02040503050406030204" pitchFamily="18" charset="0"/>
                              </a:rPr>
                              <m:t>𝑛</m:t>
                            </m:r>
                          </m:e>
                        </m:func>
                      </m:e>
                    </m:func>
                    <m:r>
                      <a:rPr lang="en-US" altLang="zh-CN" sz="3600" b="0" i="1" smtClean="0">
                        <a:solidFill>
                          <a:schemeClr val="tx1"/>
                        </a:solidFill>
                        <a:latin typeface="Cambria Math" panose="02040503050406030204" pitchFamily="18" charset="0"/>
                        <a:ea typeface="Cambria Math" panose="02040503050406030204" pitchFamily="18" charset="0"/>
                      </a:rPr>
                      <m:t>)</m:t>
                    </m:r>
                  </m:oMath>
                </a14:m>
                <a:r>
                  <a:rPr lang="en-US" altLang="zh-CN" sz="3600" dirty="0">
                    <a:solidFill>
                      <a:schemeClr val="tx1"/>
                    </a:solidFill>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rounds?</a:t>
                </a:r>
              </a:p>
            </p:txBody>
          </p:sp>
        </mc:Choice>
        <mc:Fallback>
          <p:sp>
            <p:nvSpPr>
              <p:cNvPr id="30" name="TextBox 29">
                <a:extLst>
                  <a:ext uri="{FF2B5EF4-FFF2-40B4-BE49-F238E27FC236}">
                    <a16:creationId xmlns:a16="http://schemas.microsoft.com/office/drawing/2014/main" id="{F3FECA66-BF92-7644-BE02-FCD9485E76B5}"/>
                  </a:ext>
                </a:extLst>
              </p:cNvPr>
              <p:cNvSpPr txBox="1">
                <a:spLocks noRot="1" noChangeAspect="1" noMove="1" noResize="1" noEditPoints="1" noAdjustHandles="1" noChangeArrowheads="1" noChangeShapeType="1" noTextEdit="1"/>
              </p:cNvSpPr>
              <p:nvPr/>
            </p:nvSpPr>
            <p:spPr>
              <a:xfrm>
                <a:off x="-13855" y="78496"/>
                <a:ext cx="8614089" cy="646331"/>
              </a:xfrm>
              <a:prstGeom prst="rect">
                <a:avLst/>
              </a:prstGeom>
              <a:blipFill>
                <a:blip r:embed="rId10"/>
                <a:stretch>
                  <a:fillRect l="-2065" t="-11538" r="-1032" b="-34615"/>
                </a:stretch>
              </a:blipFill>
            </p:spPr>
            <p:txBody>
              <a:bodyPr/>
              <a:lstStyle/>
              <a:p>
                <a:r>
                  <a:rPr lang="en-US">
                    <a:noFill/>
                  </a:rPr>
                  <a:t> </a:t>
                </a:r>
              </a:p>
            </p:txBody>
          </p:sp>
        </mc:Fallback>
      </mc:AlternateContent>
      <p:cxnSp>
        <p:nvCxnSpPr>
          <p:cNvPr id="31" name="Straight Connector 30">
            <a:extLst>
              <a:ext uri="{FF2B5EF4-FFF2-40B4-BE49-F238E27FC236}">
                <a16:creationId xmlns:a16="http://schemas.microsoft.com/office/drawing/2014/main" id="{6AA64ED1-532C-8840-8BD5-6741CEF80A38}"/>
              </a:ext>
            </a:extLst>
          </p:cNvPr>
          <p:cNvCxnSpPr>
            <a:cxnSpLocks/>
          </p:cNvCxnSpPr>
          <p:nvPr/>
        </p:nvCxnSpPr>
        <p:spPr>
          <a:xfrm>
            <a:off x="0" y="722493"/>
            <a:ext cx="10072255" cy="0"/>
          </a:xfrm>
          <a:prstGeom prst="line">
            <a:avLst/>
          </a:prstGeom>
          <a:ln w="28575">
            <a:solidFill>
              <a:srgbClr val="E7C5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0069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14" grpId="0"/>
      <p:bldP spid="5"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B9C276A-1663-4345-93E1-7039C1385934}"/>
              </a:ext>
            </a:extLst>
          </p:cNvPr>
          <p:cNvSpPr txBox="1"/>
          <p:nvPr/>
        </p:nvSpPr>
        <p:spPr>
          <a:xfrm>
            <a:off x="-1624" y="39217"/>
            <a:ext cx="2374048" cy="646331"/>
          </a:xfrm>
          <a:prstGeom prst="rect">
            <a:avLst/>
          </a:prstGeom>
          <a:noFill/>
        </p:spPr>
        <p:txBody>
          <a:bodyPr wrap="none" rtlCol="0">
            <a:spAutoFit/>
          </a:bodyPr>
          <a:lstStyle/>
          <a:p>
            <a:r>
              <a:rPr lang="en-US" altLang="zh-CN" sz="3600" dirty="0">
                <a:latin typeface="Cambria Math" panose="02040503050406030204" pitchFamily="18" charset="0"/>
                <a:ea typeface="Cambria Math" panose="02040503050406030204" pitchFamily="18" charset="0"/>
              </a:rPr>
              <a:t>Our results</a:t>
            </a:r>
            <a:endParaRPr lang="en-US" sz="3600" dirty="0">
              <a:latin typeface="Cambria Math" panose="02040503050406030204" pitchFamily="18" charset="0"/>
              <a:ea typeface="Cambria Math" panose="02040503050406030204" pitchFamily="18" charset="0"/>
            </a:endParaRPr>
          </a:p>
        </p:txBody>
      </p:sp>
      <mc:AlternateContent xmlns:mc="http://schemas.openxmlformats.org/markup-compatibility/2006">
        <mc:Choice xmlns:a14="http://schemas.microsoft.com/office/drawing/2010/main" Requires="a14">
          <p:sp>
            <p:nvSpPr>
              <p:cNvPr id="4" name="Rectangle 3">
                <a:extLst>
                  <a:ext uri="{FF2B5EF4-FFF2-40B4-BE49-F238E27FC236}">
                    <a16:creationId xmlns:a16="http://schemas.microsoft.com/office/drawing/2014/main" id="{2655CF18-0167-FD4D-A6B1-7093338C5635}"/>
                  </a:ext>
                </a:extLst>
              </p:cNvPr>
              <p:cNvSpPr/>
              <p:nvPr/>
            </p:nvSpPr>
            <p:spPr>
              <a:xfrm>
                <a:off x="220630" y="1557048"/>
                <a:ext cx="11448856" cy="1200329"/>
              </a:xfrm>
              <a:prstGeom prst="rect">
                <a:avLst/>
              </a:prstGeom>
            </p:spPr>
            <p:txBody>
              <a:bodyPr wrap="square">
                <a:spAutoFit/>
              </a:bodyPr>
              <a:lstStyle/>
              <a:p>
                <a:pPr marL="571500" indent="-571500">
                  <a:buFont typeface="Arial" panose="020B0604020202020204" pitchFamily="34" charset="0"/>
                  <a:buChar char="•"/>
                </a:pPr>
                <a14:m>
                  <m:oMath xmlns:m="http://schemas.openxmlformats.org/officeDocument/2006/math">
                    <m:func>
                      <m:funcPr>
                        <m:ctrlPr>
                          <a:rPr lang="zh-CN" altLang="en-US" sz="3600" b="0" i="1" smtClean="0">
                            <a:latin typeface="Cambria Math" panose="02040503050406030204" pitchFamily="18" charset="0"/>
                            <a:ea typeface="Cambria Math" panose="02040503050406030204" pitchFamily="18" charset="0"/>
                          </a:rPr>
                        </m:ctrlPr>
                      </m:funcPr>
                      <m:fName>
                        <m:sSup>
                          <m:sSupPr>
                            <m:ctrlPr>
                              <a:rPr lang="en-US" altLang="zh-CN" sz="3600" b="0" i="1" smtClean="0">
                                <a:latin typeface="Cambria Math" panose="02040503050406030204" pitchFamily="18" charset="0"/>
                                <a:ea typeface="Cambria Math" panose="02040503050406030204" pitchFamily="18" charset="0"/>
                              </a:rPr>
                            </m:ctrlPr>
                          </m:sSupPr>
                          <m:e>
                            <m:r>
                              <m:rPr>
                                <m:sty m:val="p"/>
                              </m:rPr>
                              <a:rPr lang="en-US" altLang="zh-CN" sz="3600" b="0" i="0" smtClean="0">
                                <a:latin typeface="Cambria Math" panose="02040503050406030204" pitchFamily="18" charset="0"/>
                                <a:ea typeface="Cambria Math" panose="02040503050406030204" pitchFamily="18" charset="0"/>
                              </a:rPr>
                              <m:t>Θ</m:t>
                            </m:r>
                            <m:r>
                              <a:rPr lang="en-US" altLang="zh-CN" sz="3600" b="0" i="1" smtClean="0">
                                <a:latin typeface="Cambria Math" panose="02040503050406030204" pitchFamily="18" charset="0"/>
                                <a:ea typeface="Cambria Math" panose="02040503050406030204" pitchFamily="18" charset="0"/>
                              </a:rPr>
                              <m:t>(</m:t>
                            </m:r>
                            <m:r>
                              <m:rPr>
                                <m:sty m:val="p"/>
                              </m:rPr>
                              <a:rPr lang="en-US" altLang="zh-CN" sz="3600" b="0" i="0" smtClean="0">
                                <a:latin typeface="Cambria Math" panose="02040503050406030204" pitchFamily="18" charset="0"/>
                                <a:ea typeface="Cambria Math" panose="02040503050406030204" pitchFamily="18" charset="0"/>
                              </a:rPr>
                              <m:t>log</m:t>
                            </m:r>
                          </m:e>
                          <m:sup>
                            <m:r>
                              <a:rPr lang="zh-CN" altLang="en-US" sz="3600" b="0" i="0" smtClean="0">
                                <a:latin typeface="Cambria Math" panose="02040503050406030204" pitchFamily="18" charset="0"/>
                                <a:ea typeface="Cambria Math" panose="02040503050406030204" pitchFamily="18" charset="0"/>
                              </a:rPr>
                              <m:t>∗</m:t>
                            </m:r>
                          </m:sup>
                        </m:sSup>
                      </m:fName>
                      <m:e>
                        <m:r>
                          <a:rPr lang="en-US" altLang="zh-CN" sz="3600" b="0" i="1" smtClean="0">
                            <a:latin typeface="Cambria Math" panose="02040503050406030204" pitchFamily="18" charset="0"/>
                            <a:ea typeface="Cambria Math" panose="02040503050406030204" pitchFamily="18" charset="0"/>
                          </a:rPr>
                          <m:t>𝑛</m:t>
                        </m:r>
                      </m:e>
                    </m:func>
                    <m:r>
                      <a:rPr lang="en-US" altLang="zh-CN" sz="3600" b="0" i="1" smtClean="0">
                        <a:latin typeface="Cambria Math" panose="02040503050406030204" pitchFamily="18" charset="0"/>
                        <a:ea typeface="Cambria Math" panose="02040503050406030204" pitchFamily="18" charset="0"/>
                      </a:rPr>
                      <m:t>)</m:t>
                    </m:r>
                  </m:oMath>
                </a14:m>
                <a:r>
                  <a:rPr lang="en-US" altLang="zh-CN" sz="3600" dirty="0">
                    <a:latin typeface="Cambria Math" panose="02040503050406030204" pitchFamily="18" charset="0"/>
                    <a:ea typeface="Cambria Math" panose="02040503050406030204" pitchFamily="18" charset="0"/>
                  </a:rPr>
                  <a:t>-round</a:t>
                </a:r>
                <a:r>
                  <a:rPr lang="zh-CN" altLang="en-US" sz="3600" dirty="0">
                    <a:latin typeface="Cambria Math" panose="02040503050406030204" pitchFamily="18" charset="0"/>
                    <a:ea typeface="Cambria Math" panose="02040503050406030204" pitchFamily="18" charset="0"/>
                  </a:rPr>
                  <a:t> </a:t>
                </a:r>
                <a14:m>
                  <m:oMath xmlns:m="http://schemas.openxmlformats.org/officeDocument/2006/math">
                    <m:r>
                      <a:rPr lang="en-US" altLang="zh-CN" sz="3600" b="0" i="0" dirty="0" smtClean="0">
                        <a:latin typeface="Cambria Math" panose="02040503050406030204" pitchFamily="18" charset="0"/>
                        <a:ea typeface="Cambria Math" panose="02040503050406030204" pitchFamily="18" charset="0"/>
                      </a:rPr>
                      <m:t>(1−</m:t>
                    </m:r>
                    <m:r>
                      <m:rPr>
                        <m:sty m:val="p"/>
                      </m:rPr>
                      <a:rPr lang="en-US" altLang="zh-CN" sz="3600" dirty="0">
                        <a:latin typeface="Cambria Math" panose="02040503050406030204" pitchFamily="18" charset="0"/>
                        <a:ea typeface="Cambria Math" panose="02040503050406030204" pitchFamily="18" charset="0"/>
                      </a:rPr>
                      <m:t>o</m:t>
                    </m:r>
                    <m:d>
                      <m:dPr>
                        <m:ctrlPr>
                          <a:rPr lang="en-US" altLang="zh-CN" sz="3600" b="0" i="1" dirty="0" smtClean="0">
                            <a:latin typeface="Cambria Math" panose="02040503050406030204" pitchFamily="18" charset="0"/>
                            <a:ea typeface="Cambria Math" panose="02040503050406030204" pitchFamily="18" charset="0"/>
                          </a:rPr>
                        </m:ctrlPr>
                      </m:dPr>
                      <m:e>
                        <m:r>
                          <a:rPr lang="en-US" altLang="zh-CN" sz="3600" b="0" i="1" dirty="0" smtClean="0">
                            <a:latin typeface="Cambria Math" panose="02040503050406030204" pitchFamily="18" charset="0"/>
                            <a:ea typeface="Cambria Math" panose="02040503050406030204" pitchFamily="18" charset="0"/>
                          </a:rPr>
                          <m:t>1</m:t>
                        </m:r>
                      </m:e>
                    </m:d>
                    <m:r>
                      <a:rPr lang="en-US" altLang="zh-CN" sz="3600" b="0" i="1" dirty="0" smtClean="0">
                        <a:latin typeface="Cambria Math" panose="02040503050406030204" pitchFamily="18" charset="0"/>
                        <a:ea typeface="Cambria Math" panose="02040503050406030204" pitchFamily="18" charset="0"/>
                      </a:rPr>
                      <m:t>)</m:t>
                    </m:r>
                  </m:oMath>
                </a14:m>
                <a:r>
                  <a:rPr lang="en-US" altLang="zh-CN" sz="3600" dirty="0">
                    <a:latin typeface="Cambria Math" panose="02040503050406030204" pitchFamily="18" charset="0"/>
                    <a:ea typeface="Cambria Math" panose="02040503050406030204" pitchFamily="18" charset="0"/>
                  </a:rPr>
                  <a:t>-game-theoretic fair leader election against</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0.99</a:t>
                </a:r>
                <a14:m>
                  <m:oMath xmlns:m="http://schemas.openxmlformats.org/officeDocument/2006/math">
                    <m:r>
                      <a:rPr lang="en-US" altLang="zh-CN" sz="3600" b="0" i="1" smtClean="0">
                        <a:latin typeface="Cambria Math" panose="02040503050406030204" pitchFamily="18" charset="0"/>
                        <a:ea typeface="Cambria Math" panose="02040503050406030204" pitchFamily="18" charset="0"/>
                      </a:rPr>
                      <m:t>𝑛</m:t>
                    </m:r>
                  </m:oMath>
                </a14:m>
                <a:r>
                  <a:rPr lang="en-US" altLang="zh-CN" sz="3600" dirty="0">
                    <a:latin typeface="Cambria Math" panose="02040503050406030204" pitchFamily="18" charset="0"/>
                    <a:ea typeface="Cambria Math" panose="02040503050406030204" pitchFamily="18" charset="0"/>
                  </a:rPr>
                  <a:t>-sized</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coalition.</a:t>
                </a:r>
              </a:p>
            </p:txBody>
          </p:sp>
        </mc:Choice>
        <mc:Fallback>
          <p:sp>
            <p:nvSpPr>
              <p:cNvPr id="4" name="Rectangle 3">
                <a:extLst>
                  <a:ext uri="{FF2B5EF4-FFF2-40B4-BE49-F238E27FC236}">
                    <a16:creationId xmlns:a16="http://schemas.microsoft.com/office/drawing/2014/main" id="{2655CF18-0167-FD4D-A6B1-7093338C5635}"/>
                  </a:ext>
                </a:extLst>
              </p:cNvPr>
              <p:cNvSpPr>
                <a:spLocks noRot="1" noChangeAspect="1" noMove="1" noResize="1" noEditPoints="1" noAdjustHandles="1" noChangeArrowheads="1" noChangeShapeType="1" noTextEdit="1"/>
              </p:cNvSpPr>
              <p:nvPr/>
            </p:nvSpPr>
            <p:spPr>
              <a:xfrm>
                <a:off x="220630" y="1557048"/>
                <a:ext cx="11448856" cy="1200329"/>
              </a:xfrm>
              <a:prstGeom prst="rect">
                <a:avLst/>
              </a:prstGeom>
              <a:blipFill>
                <a:blip r:embed="rId3"/>
                <a:stretch>
                  <a:fillRect l="-1329" t="-7368" r="-997" b="-17895"/>
                </a:stretch>
              </a:blipFill>
            </p:spPr>
            <p:txBody>
              <a:bodyPr/>
              <a:lstStyle/>
              <a:p>
                <a:r>
                  <a:rPr lang="en-US">
                    <a:noFill/>
                  </a:rPr>
                  <a:t> </a:t>
                </a:r>
              </a:p>
            </p:txBody>
          </p:sp>
        </mc:Fallback>
      </mc:AlternateContent>
      <p:cxnSp>
        <p:nvCxnSpPr>
          <p:cNvPr id="7" name="Straight Connector 6">
            <a:extLst>
              <a:ext uri="{FF2B5EF4-FFF2-40B4-BE49-F238E27FC236}">
                <a16:creationId xmlns:a16="http://schemas.microsoft.com/office/drawing/2014/main" id="{895DCECB-79F5-E448-88CD-9BDA731CFD36}"/>
              </a:ext>
            </a:extLst>
          </p:cNvPr>
          <p:cNvCxnSpPr>
            <a:cxnSpLocks/>
          </p:cNvCxnSpPr>
          <p:nvPr/>
        </p:nvCxnSpPr>
        <p:spPr>
          <a:xfrm>
            <a:off x="0" y="722493"/>
            <a:ext cx="10072255" cy="0"/>
          </a:xfrm>
          <a:prstGeom prst="line">
            <a:avLst/>
          </a:prstGeom>
          <a:ln w="28575">
            <a:solidFill>
              <a:srgbClr val="E7C5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51365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Rectangle 3">
                <a:extLst>
                  <a:ext uri="{FF2B5EF4-FFF2-40B4-BE49-F238E27FC236}">
                    <a16:creationId xmlns:a16="http://schemas.microsoft.com/office/drawing/2014/main" id="{2655CF18-0167-FD4D-A6B1-7093338C5635}"/>
                  </a:ext>
                </a:extLst>
              </p:cNvPr>
              <p:cNvSpPr/>
              <p:nvPr/>
            </p:nvSpPr>
            <p:spPr>
              <a:xfrm>
                <a:off x="220630" y="1557048"/>
                <a:ext cx="11448856" cy="2385397"/>
              </a:xfrm>
              <a:prstGeom prst="rect">
                <a:avLst/>
              </a:prstGeom>
            </p:spPr>
            <p:txBody>
              <a:bodyPr wrap="square">
                <a:spAutoFit/>
              </a:bodyPr>
              <a:lstStyle/>
              <a:p>
                <a:pPr marL="571500" indent="-571500">
                  <a:buFont typeface="Arial" panose="020B0604020202020204" pitchFamily="34" charset="0"/>
                  <a:buChar char="•"/>
                </a:pPr>
                <a14:m>
                  <m:oMath xmlns:m="http://schemas.openxmlformats.org/officeDocument/2006/math">
                    <m:r>
                      <m:rPr>
                        <m:sty m:val="p"/>
                      </m:rPr>
                      <a:rPr lang="en-US" altLang="zh-CN" sz="3600" smtClean="0">
                        <a:latin typeface="Cambria Math" panose="02040503050406030204" pitchFamily="18" charset="0"/>
                        <a:ea typeface="Cambria Math" panose="02040503050406030204" pitchFamily="18" charset="0"/>
                      </a:rPr>
                      <m:t>O</m:t>
                    </m:r>
                    <m:r>
                      <a:rPr lang="en-US" altLang="zh-CN" sz="3600" smtClean="0">
                        <a:latin typeface="Cambria Math" panose="02040503050406030204" pitchFamily="18" charset="0"/>
                        <a:ea typeface="Cambria Math" panose="02040503050406030204" pitchFamily="18" charset="0"/>
                      </a:rPr>
                      <m:t>(</m:t>
                    </m:r>
                    <m:r>
                      <a:rPr lang="en-US" altLang="zh-CN" sz="3600" i="1">
                        <a:latin typeface="Cambria Math" panose="02040503050406030204" pitchFamily="18" charset="0"/>
                        <a:ea typeface="Cambria Math" panose="02040503050406030204" pitchFamily="18" charset="0"/>
                      </a:rPr>
                      <m:t>𝑅</m:t>
                    </m:r>
                    <m:r>
                      <a:rPr lang="en-US" altLang="zh-CN" sz="3600" i="1">
                        <a:latin typeface="Cambria Math" panose="02040503050406030204" pitchFamily="18" charset="0"/>
                        <a:ea typeface="Cambria Math" panose="02040503050406030204" pitchFamily="18" charset="0"/>
                      </a:rPr>
                      <m:t>)</m:t>
                    </m:r>
                  </m:oMath>
                </a14:m>
                <a:r>
                  <a:rPr lang="en-US" altLang="zh-CN" sz="3600" dirty="0">
                    <a:latin typeface="Cambria Math" panose="02040503050406030204" pitchFamily="18" charset="0"/>
                    <a:ea typeface="Cambria Math" panose="02040503050406030204" pitchFamily="18" charset="0"/>
                  </a:rPr>
                  <a:t>-round</a:t>
                </a:r>
                <a:r>
                  <a:rPr lang="zh-CN" altLang="en-US" sz="3600" dirty="0">
                    <a:latin typeface="Cambria Math" panose="02040503050406030204" pitchFamily="18" charset="0"/>
                    <a:ea typeface="Cambria Math" panose="02040503050406030204" pitchFamily="18" charset="0"/>
                  </a:rPr>
                  <a:t> </a:t>
                </a:r>
                <a14:m>
                  <m:oMath xmlns:m="http://schemas.openxmlformats.org/officeDocument/2006/math">
                    <m:d>
                      <m:dPr>
                        <m:ctrlPr>
                          <a:rPr lang="en-US" altLang="zh-CN" sz="3600" i="1" dirty="0">
                            <a:latin typeface="Cambria Math" panose="02040503050406030204" pitchFamily="18" charset="0"/>
                            <a:ea typeface="Cambria Math" panose="02040503050406030204" pitchFamily="18" charset="0"/>
                          </a:rPr>
                        </m:ctrlPr>
                      </m:dPr>
                      <m:e>
                        <m:r>
                          <a:rPr lang="en-US" altLang="zh-CN" sz="3600" i="1" dirty="0">
                            <a:latin typeface="Cambria Math" panose="02040503050406030204" pitchFamily="18" charset="0"/>
                            <a:ea typeface="Cambria Math" panose="02040503050406030204" pitchFamily="18" charset="0"/>
                          </a:rPr>
                          <m:t>1−</m:t>
                        </m:r>
                        <m:f>
                          <m:fPr>
                            <m:ctrlPr>
                              <a:rPr lang="en-US" altLang="zh-CN" sz="3600" i="1" dirty="0">
                                <a:latin typeface="Cambria Math" panose="02040503050406030204" pitchFamily="18" charset="0"/>
                                <a:ea typeface="Cambria Math" panose="02040503050406030204" pitchFamily="18" charset="0"/>
                              </a:rPr>
                            </m:ctrlPr>
                          </m:fPr>
                          <m:num>
                            <m:r>
                              <a:rPr lang="en-US" altLang="zh-CN" sz="3600" i="1" dirty="0">
                                <a:latin typeface="Cambria Math" panose="02040503050406030204" pitchFamily="18" charset="0"/>
                                <a:ea typeface="Cambria Math" panose="02040503050406030204" pitchFamily="18" charset="0"/>
                              </a:rPr>
                              <m:t>1</m:t>
                            </m:r>
                          </m:num>
                          <m:den>
                            <m:sSup>
                              <m:sSupPr>
                                <m:ctrlPr>
                                  <a:rPr lang="en-US" altLang="zh-CN" sz="3600" i="1" dirty="0">
                                    <a:latin typeface="Cambria Math" panose="02040503050406030204" pitchFamily="18" charset="0"/>
                                    <a:ea typeface="Cambria Math" panose="02040503050406030204" pitchFamily="18" charset="0"/>
                                  </a:rPr>
                                </m:ctrlPr>
                              </m:sSupPr>
                              <m:e>
                                <m:r>
                                  <a:rPr lang="en-US" altLang="zh-CN" sz="3600" i="1" dirty="0">
                                    <a:latin typeface="Cambria Math" panose="02040503050406030204" pitchFamily="18" charset="0"/>
                                    <a:ea typeface="Cambria Math" panose="02040503050406030204" pitchFamily="18" charset="0"/>
                                  </a:rPr>
                                  <m:t>2</m:t>
                                </m:r>
                              </m:e>
                              <m:sup>
                                <m:r>
                                  <m:rPr>
                                    <m:sty m:val="p"/>
                                  </m:rPr>
                                  <a:rPr lang="en-US" altLang="zh-CN" sz="3600" dirty="0">
                                    <a:latin typeface="Cambria Math" panose="02040503050406030204" pitchFamily="18" charset="0"/>
                                    <a:ea typeface="Cambria Math" panose="02040503050406030204" pitchFamily="18" charset="0"/>
                                  </a:rPr>
                                  <m:t>Θ</m:t>
                                </m:r>
                                <m:d>
                                  <m:dPr>
                                    <m:ctrlPr>
                                      <a:rPr lang="en-US" altLang="zh-CN" sz="3600" i="1" dirty="0">
                                        <a:latin typeface="Cambria Math" panose="02040503050406030204" pitchFamily="18" charset="0"/>
                                        <a:ea typeface="Cambria Math" panose="02040503050406030204" pitchFamily="18" charset="0"/>
                                      </a:rPr>
                                    </m:ctrlPr>
                                  </m:dPr>
                                  <m:e>
                                    <m:r>
                                      <a:rPr lang="en-US" altLang="zh-CN" sz="3600" i="1" dirty="0">
                                        <a:latin typeface="Cambria Math" panose="02040503050406030204" pitchFamily="18" charset="0"/>
                                        <a:ea typeface="Cambria Math" panose="02040503050406030204" pitchFamily="18" charset="0"/>
                                      </a:rPr>
                                      <m:t>𝑅</m:t>
                                    </m:r>
                                  </m:e>
                                </m:d>
                              </m:sup>
                            </m:sSup>
                          </m:den>
                        </m:f>
                      </m:e>
                    </m:d>
                  </m:oMath>
                </a14:m>
                <a:r>
                  <a:rPr lang="en-US" altLang="zh-CN" sz="3600" dirty="0">
                    <a:latin typeface="Cambria Math" panose="02040503050406030204" pitchFamily="18" charset="0"/>
                    <a:ea typeface="Cambria Math" panose="02040503050406030204" pitchFamily="18" charset="0"/>
                  </a:rPr>
                  <a:t>-game-theoretic fair leader election against </a:t>
                </a:r>
                <a14:m>
                  <m:oMath xmlns:m="http://schemas.openxmlformats.org/officeDocument/2006/math">
                    <m:d>
                      <m:dPr>
                        <m:ctrlPr>
                          <a:rPr lang="en-US" altLang="zh-CN" sz="3600" i="1">
                            <a:latin typeface="Cambria Math" panose="02040503050406030204" pitchFamily="18" charset="0"/>
                            <a:ea typeface="Cambria Math" panose="02040503050406030204" pitchFamily="18" charset="0"/>
                          </a:rPr>
                        </m:ctrlPr>
                      </m:dPr>
                      <m:e>
                        <m:r>
                          <a:rPr lang="en-US" altLang="zh-CN" sz="3600" i="1">
                            <a:latin typeface="Cambria Math" panose="02040503050406030204" pitchFamily="18" charset="0"/>
                            <a:ea typeface="Cambria Math" panose="02040503050406030204" pitchFamily="18" charset="0"/>
                          </a:rPr>
                          <m:t>1−</m:t>
                        </m:r>
                        <m:f>
                          <m:fPr>
                            <m:ctrlPr>
                              <a:rPr lang="en-US" altLang="zh-CN" sz="3600" i="1">
                                <a:latin typeface="Cambria Math" panose="02040503050406030204" pitchFamily="18" charset="0"/>
                                <a:ea typeface="Cambria Math" panose="02040503050406030204" pitchFamily="18" charset="0"/>
                              </a:rPr>
                            </m:ctrlPr>
                          </m:fPr>
                          <m:num>
                            <m:r>
                              <a:rPr lang="en-US" altLang="zh-CN" sz="3600" i="1">
                                <a:latin typeface="Cambria Math" panose="02040503050406030204" pitchFamily="18" charset="0"/>
                                <a:ea typeface="Cambria Math" panose="02040503050406030204" pitchFamily="18" charset="0"/>
                              </a:rPr>
                              <m:t>𝐿</m:t>
                            </m:r>
                          </m:num>
                          <m:den>
                            <m:r>
                              <m:rPr>
                                <m:sty m:val="p"/>
                              </m:rPr>
                              <a:rPr lang="en-US" altLang="zh-CN" sz="3600">
                                <a:latin typeface="Cambria Math" panose="02040503050406030204" pitchFamily="18" charset="0"/>
                                <a:ea typeface="Cambria Math" panose="02040503050406030204" pitchFamily="18" charset="0"/>
                              </a:rPr>
                              <m:t>Θ</m:t>
                            </m:r>
                            <m:r>
                              <a:rPr lang="en-US" altLang="zh-CN" sz="3600" i="1">
                                <a:latin typeface="Cambria Math" panose="02040503050406030204" pitchFamily="18" charset="0"/>
                                <a:ea typeface="Cambria Math" panose="02040503050406030204" pitchFamily="18" charset="0"/>
                              </a:rPr>
                              <m:t>(</m:t>
                            </m:r>
                            <m:r>
                              <a:rPr lang="en-US" altLang="zh-CN" sz="3600" i="1">
                                <a:latin typeface="Cambria Math" panose="02040503050406030204" pitchFamily="18" charset="0"/>
                                <a:ea typeface="Cambria Math" panose="02040503050406030204" pitchFamily="18" charset="0"/>
                              </a:rPr>
                              <m:t>𝑅</m:t>
                            </m:r>
                            <m:r>
                              <a:rPr lang="en-US" altLang="zh-CN" sz="3600" i="1">
                                <a:latin typeface="Cambria Math" panose="02040503050406030204" pitchFamily="18" charset="0"/>
                                <a:ea typeface="Cambria Math" panose="02040503050406030204" pitchFamily="18" charset="0"/>
                              </a:rPr>
                              <m:t>)</m:t>
                            </m:r>
                          </m:den>
                        </m:f>
                      </m:e>
                    </m:d>
                    <m:r>
                      <a:rPr lang="en-US" altLang="zh-CN" sz="3600" i="1">
                        <a:latin typeface="Cambria Math" panose="02040503050406030204" pitchFamily="18" charset="0"/>
                        <a:ea typeface="Cambria Math" panose="02040503050406030204" pitchFamily="18" charset="0"/>
                      </a:rPr>
                      <m:t>𝑛</m:t>
                    </m:r>
                  </m:oMath>
                </a14:m>
                <a:r>
                  <a:rPr lang="en-US" altLang="zh-CN" sz="3600" dirty="0">
                    <a:latin typeface="Cambria Math" panose="02040503050406030204" pitchFamily="18" charset="0"/>
                    <a:ea typeface="Cambria Math" panose="02040503050406030204" pitchFamily="18" charset="0"/>
                  </a:rPr>
                  <a:t>-sized</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coalition,</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where</a:t>
                </a:r>
                <a:r>
                  <a:rPr lang="zh-CN" altLang="en-US" sz="3600" dirty="0">
                    <a:latin typeface="Cambria Math" panose="02040503050406030204" pitchFamily="18" charset="0"/>
                    <a:ea typeface="Cambria Math" panose="02040503050406030204" pitchFamily="18" charset="0"/>
                  </a:rPr>
                  <a:t> </a:t>
                </a:r>
                <a14:m>
                  <m:oMath xmlns:m="http://schemas.openxmlformats.org/officeDocument/2006/math">
                    <m:r>
                      <a:rPr lang="en-US" altLang="zh-CN" sz="3600" i="1">
                        <a:latin typeface="Cambria Math" panose="02040503050406030204" pitchFamily="18" charset="0"/>
                        <a:ea typeface="Cambria Math" panose="02040503050406030204" pitchFamily="18" charset="0"/>
                      </a:rPr>
                      <m:t>𝐿</m:t>
                    </m:r>
                  </m:oMath>
                </a14:m>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is</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the</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smallest</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integer</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such</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that</a:t>
                </a:r>
                <a:r>
                  <a:rPr lang="zh-CN" altLang="en-US" sz="3600" dirty="0">
                    <a:latin typeface="Cambria Math" panose="02040503050406030204" pitchFamily="18" charset="0"/>
                    <a:ea typeface="Cambria Math" panose="02040503050406030204" pitchFamily="18" charset="0"/>
                  </a:rPr>
                  <a:t> </a:t>
                </a:r>
                <a14:m>
                  <m:oMath xmlns:m="http://schemas.openxmlformats.org/officeDocument/2006/math">
                    <m:func>
                      <m:funcPr>
                        <m:ctrlPr>
                          <a:rPr lang="zh-CN" altLang="en-US" sz="3600" i="1">
                            <a:latin typeface="Cambria Math" panose="02040503050406030204" pitchFamily="18" charset="0"/>
                            <a:ea typeface="Cambria Math" panose="02040503050406030204" pitchFamily="18" charset="0"/>
                          </a:rPr>
                        </m:ctrlPr>
                      </m:funcPr>
                      <m:fName>
                        <m:sSup>
                          <m:sSupPr>
                            <m:ctrlPr>
                              <a:rPr lang="en-US" altLang="zh-CN" sz="3600" i="1">
                                <a:latin typeface="Cambria Math" panose="02040503050406030204" pitchFamily="18" charset="0"/>
                                <a:ea typeface="Cambria Math" panose="02040503050406030204" pitchFamily="18" charset="0"/>
                              </a:rPr>
                            </m:ctrlPr>
                          </m:sSupPr>
                          <m:e>
                            <m:r>
                              <m:rPr>
                                <m:sty m:val="p"/>
                              </m:rPr>
                              <a:rPr lang="en-US" altLang="zh-CN" sz="3600">
                                <a:latin typeface="Cambria Math" panose="02040503050406030204" pitchFamily="18" charset="0"/>
                                <a:ea typeface="Cambria Math" panose="02040503050406030204" pitchFamily="18" charset="0"/>
                              </a:rPr>
                              <m:t>log</m:t>
                            </m:r>
                          </m:e>
                          <m:sup>
                            <m:r>
                              <a:rPr lang="en-US" altLang="zh-CN" sz="3600" b="0" i="1" smtClean="0">
                                <a:latin typeface="Cambria Math" panose="02040503050406030204" pitchFamily="18" charset="0"/>
                                <a:ea typeface="Cambria Math" panose="02040503050406030204" pitchFamily="18" charset="0"/>
                              </a:rPr>
                              <m:t>(</m:t>
                            </m:r>
                            <m:r>
                              <a:rPr lang="en-US" altLang="zh-CN" sz="3600" i="1">
                                <a:latin typeface="Cambria Math" panose="02040503050406030204" pitchFamily="18" charset="0"/>
                                <a:ea typeface="Cambria Math" panose="02040503050406030204" pitchFamily="18" charset="0"/>
                              </a:rPr>
                              <m:t>𝐿</m:t>
                            </m:r>
                            <m:r>
                              <a:rPr lang="en-US" altLang="zh-CN" sz="3600" b="0" i="1" smtClean="0">
                                <a:latin typeface="Cambria Math" panose="02040503050406030204" pitchFamily="18" charset="0"/>
                                <a:ea typeface="Cambria Math" panose="02040503050406030204" pitchFamily="18" charset="0"/>
                              </a:rPr>
                              <m:t>)</m:t>
                            </m:r>
                          </m:sup>
                        </m:sSup>
                      </m:fName>
                      <m:e>
                        <m:r>
                          <a:rPr lang="en-US" altLang="zh-CN" sz="3600" i="1">
                            <a:latin typeface="Cambria Math" panose="02040503050406030204" pitchFamily="18" charset="0"/>
                            <a:ea typeface="Cambria Math" panose="02040503050406030204" pitchFamily="18" charset="0"/>
                          </a:rPr>
                          <m:t>𝑛</m:t>
                        </m:r>
                      </m:e>
                    </m:func>
                    <m:r>
                      <a:rPr lang="en-US" altLang="zh-CN" sz="3600" i="1">
                        <a:latin typeface="Cambria Math" panose="02040503050406030204" pitchFamily="18" charset="0"/>
                        <a:ea typeface="Cambria Math" panose="02040503050406030204" pitchFamily="18" charset="0"/>
                      </a:rPr>
                      <m:t>≤</m:t>
                    </m:r>
                    <m:sSup>
                      <m:sSupPr>
                        <m:ctrlPr>
                          <a:rPr lang="en-US" altLang="zh-CN" sz="3600" i="1">
                            <a:latin typeface="Cambria Math" panose="02040503050406030204" pitchFamily="18" charset="0"/>
                            <a:ea typeface="Cambria Math" panose="02040503050406030204" pitchFamily="18" charset="0"/>
                          </a:rPr>
                        </m:ctrlPr>
                      </m:sSupPr>
                      <m:e>
                        <m:r>
                          <a:rPr lang="en-US" altLang="zh-CN" sz="3600" i="1">
                            <a:latin typeface="Cambria Math" panose="02040503050406030204" pitchFamily="18" charset="0"/>
                            <a:ea typeface="Cambria Math" panose="02040503050406030204" pitchFamily="18" charset="0"/>
                          </a:rPr>
                          <m:t>2</m:t>
                        </m:r>
                      </m:e>
                      <m:sup>
                        <m:r>
                          <a:rPr lang="en-US" altLang="zh-CN" sz="3600" i="1">
                            <a:latin typeface="Cambria Math" panose="02040503050406030204" pitchFamily="18" charset="0"/>
                            <a:ea typeface="Cambria Math" panose="02040503050406030204" pitchFamily="18" charset="0"/>
                          </a:rPr>
                          <m:t>𝑅</m:t>
                        </m:r>
                      </m:sup>
                    </m:sSup>
                  </m:oMath>
                </a14:m>
                <a:r>
                  <a:rPr lang="en-US" altLang="zh-CN" sz="3600" dirty="0">
                    <a:latin typeface="Cambria Math" panose="02040503050406030204" pitchFamily="18" charset="0"/>
                    <a:ea typeface="Cambria Math" panose="02040503050406030204" pitchFamily="18" charset="0"/>
                  </a:rPr>
                  <a:t>.</a:t>
                </a:r>
              </a:p>
            </p:txBody>
          </p:sp>
        </mc:Choice>
        <mc:Fallback>
          <p:sp>
            <p:nvSpPr>
              <p:cNvPr id="4" name="Rectangle 3">
                <a:extLst>
                  <a:ext uri="{FF2B5EF4-FFF2-40B4-BE49-F238E27FC236}">
                    <a16:creationId xmlns:a16="http://schemas.microsoft.com/office/drawing/2014/main" id="{2655CF18-0167-FD4D-A6B1-7093338C5635}"/>
                  </a:ext>
                </a:extLst>
              </p:cNvPr>
              <p:cNvSpPr>
                <a:spLocks noRot="1" noChangeAspect="1" noMove="1" noResize="1" noEditPoints="1" noAdjustHandles="1" noChangeArrowheads="1" noChangeShapeType="1" noTextEdit="1"/>
              </p:cNvSpPr>
              <p:nvPr/>
            </p:nvSpPr>
            <p:spPr>
              <a:xfrm>
                <a:off x="220630" y="1557048"/>
                <a:ext cx="11448856" cy="2385397"/>
              </a:xfrm>
              <a:prstGeom prst="rect">
                <a:avLst/>
              </a:prstGeom>
              <a:blipFill>
                <a:blip r:embed="rId3"/>
                <a:stretch>
                  <a:fillRect l="-1329" r="-1107" b="-9043"/>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19E2EC7E-F7DA-6845-ACEE-F760DAF5F0E7}"/>
              </a:ext>
            </a:extLst>
          </p:cNvPr>
          <p:cNvSpPr txBox="1"/>
          <p:nvPr/>
        </p:nvSpPr>
        <p:spPr>
          <a:xfrm>
            <a:off x="-1624" y="39217"/>
            <a:ext cx="6233501" cy="646331"/>
          </a:xfrm>
          <a:prstGeom prst="rect">
            <a:avLst/>
          </a:prstGeom>
          <a:noFill/>
        </p:spPr>
        <p:txBody>
          <a:bodyPr wrap="none" rtlCol="0">
            <a:spAutoFit/>
          </a:bodyPr>
          <a:lstStyle/>
          <a:p>
            <a:r>
              <a:rPr lang="en-US" altLang="zh-CN" sz="3600" dirty="0">
                <a:latin typeface="Cambria Math" panose="02040503050406030204" pitchFamily="18" charset="0"/>
                <a:ea typeface="Cambria Math" panose="02040503050406030204" pitchFamily="18" charset="0"/>
              </a:rPr>
              <a:t>Our results:</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general</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parameter</a:t>
            </a:r>
            <a:endParaRPr lang="en-US" sz="3600" dirty="0">
              <a:latin typeface="Cambria Math" panose="02040503050406030204" pitchFamily="18" charset="0"/>
              <a:ea typeface="Cambria Math" panose="02040503050406030204" pitchFamily="18" charset="0"/>
            </a:endParaRPr>
          </a:p>
        </p:txBody>
      </p:sp>
      <p:cxnSp>
        <p:nvCxnSpPr>
          <p:cNvPr id="8" name="Straight Connector 7">
            <a:extLst>
              <a:ext uri="{FF2B5EF4-FFF2-40B4-BE49-F238E27FC236}">
                <a16:creationId xmlns:a16="http://schemas.microsoft.com/office/drawing/2014/main" id="{E54283FF-E02D-3842-8E1B-98E9445E1AEB}"/>
              </a:ext>
            </a:extLst>
          </p:cNvPr>
          <p:cNvCxnSpPr>
            <a:cxnSpLocks/>
          </p:cNvCxnSpPr>
          <p:nvPr/>
        </p:nvCxnSpPr>
        <p:spPr>
          <a:xfrm>
            <a:off x="0" y="722493"/>
            <a:ext cx="10072255" cy="0"/>
          </a:xfrm>
          <a:prstGeom prst="line">
            <a:avLst/>
          </a:prstGeom>
          <a:ln w="28575">
            <a:solidFill>
              <a:srgbClr val="E7C5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56858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91F639C4-4D1A-4745-A958-6A81F75EFD51}"/>
              </a:ext>
            </a:extLst>
          </p:cNvPr>
          <p:cNvPicPr>
            <a:picLocks noChangeAspect="1" noChangeArrowheads="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860701" y="0"/>
            <a:ext cx="667385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FC72DC82-6358-C64C-BB24-749B28448695}"/>
              </a:ext>
            </a:extLst>
          </p:cNvPr>
          <p:cNvSpPr/>
          <p:nvPr/>
        </p:nvSpPr>
        <p:spPr>
          <a:xfrm>
            <a:off x="4832093" y="5067392"/>
            <a:ext cx="5633812" cy="1200329"/>
          </a:xfrm>
          <a:prstGeom prst="rect">
            <a:avLst/>
          </a:prstGeom>
        </p:spPr>
        <p:txBody>
          <a:bodyPr wrap="square">
            <a:spAutoFit/>
          </a:bodyPr>
          <a:lstStyle/>
          <a:p>
            <a:r>
              <a:rPr lang="en-US" altLang="zh-CN" sz="3600" dirty="0">
                <a:latin typeface="Cambria Math" panose="02040503050406030204" pitchFamily="18" charset="0"/>
                <a:ea typeface="Cambria Math" panose="02040503050406030204" pitchFamily="18" charset="0"/>
              </a:rPr>
              <a:t>Strawman:</a:t>
            </a:r>
            <a:r>
              <a:rPr lang="zh-CN" altLang="en-US" sz="3600" dirty="0">
                <a:latin typeface="Cambria Math" panose="02040503050406030204" pitchFamily="18" charset="0"/>
                <a:ea typeface="Cambria Math" panose="02040503050406030204" pitchFamily="18" charset="0"/>
              </a:rPr>
              <a:t> </a:t>
            </a:r>
            <a:endParaRPr lang="en-US" altLang="zh-CN" sz="3600" dirty="0">
              <a:latin typeface="Cambria Math" panose="02040503050406030204" pitchFamily="18" charset="0"/>
              <a:ea typeface="Cambria Math" panose="02040503050406030204" pitchFamily="18" charset="0"/>
            </a:endParaRPr>
          </a:p>
          <a:p>
            <a:r>
              <a:rPr lang="en-US" altLang="zh-CN" sz="3600" dirty="0" err="1">
                <a:latin typeface="Cambria Math" panose="02040503050406030204" pitchFamily="18" charset="0"/>
                <a:ea typeface="Cambria Math" panose="02040503050406030204" pitchFamily="18" charset="0"/>
              </a:rPr>
              <a:t>Feige’s</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lightest</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bin</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variant</a:t>
            </a:r>
          </a:p>
        </p:txBody>
      </p:sp>
      <p:sp>
        <p:nvSpPr>
          <p:cNvPr id="4" name="Rectangle 3">
            <a:extLst>
              <a:ext uri="{FF2B5EF4-FFF2-40B4-BE49-F238E27FC236}">
                <a16:creationId xmlns:a16="http://schemas.microsoft.com/office/drawing/2014/main" id="{CEAF4E91-1C09-9A4F-91CC-0B49E3B9F2F7}"/>
              </a:ext>
            </a:extLst>
          </p:cNvPr>
          <p:cNvSpPr/>
          <p:nvPr/>
        </p:nvSpPr>
        <p:spPr>
          <a:xfrm>
            <a:off x="6276873" y="2683483"/>
            <a:ext cx="3993561" cy="1200329"/>
          </a:xfrm>
          <a:prstGeom prst="rect">
            <a:avLst/>
          </a:prstGeom>
        </p:spPr>
        <p:txBody>
          <a:bodyPr wrap="square">
            <a:spAutoFit/>
          </a:bodyPr>
          <a:lstStyle/>
          <a:p>
            <a:r>
              <a:rPr lang="en-US" altLang="zh-CN" sz="3600" dirty="0">
                <a:latin typeface="Cambria Math" panose="02040503050406030204" pitchFamily="18" charset="0"/>
                <a:ea typeface="Cambria Math" panose="02040503050406030204" pitchFamily="18" charset="0"/>
              </a:rPr>
              <a:t>Commit-and-open</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lightest</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bin</a:t>
            </a:r>
          </a:p>
        </p:txBody>
      </p:sp>
      <p:sp>
        <p:nvSpPr>
          <p:cNvPr id="5" name="Rectangle 4">
            <a:extLst>
              <a:ext uri="{FF2B5EF4-FFF2-40B4-BE49-F238E27FC236}">
                <a16:creationId xmlns:a16="http://schemas.microsoft.com/office/drawing/2014/main" id="{C4D045C9-A188-B240-A9D0-234DF0FD8173}"/>
              </a:ext>
            </a:extLst>
          </p:cNvPr>
          <p:cNvSpPr/>
          <p:nvPr/>
        </p:nvSpPr>
        <p:spPr>
          <a:xfrm>
            <a:off x="3576743" y="644955"/>
            <a:ext cx="4444135" cy="646331"/>
          </a:xfrm>
          <a:prstGeom prst="rect">
            <a:avLst/>
          </a:prstGeom>
        </p:spPr>
        <p:txBody>
          <a:bodyPr wrap="square">
            <a:spAutoFit/>
          </a:bodyPr>
          <a:lstStyle/>
          <a:p>
            <a:r>
              <a:rPr lang="en-US" altLang="zh-CN" sz="3600" dirty="0">
                <a:latin typeface="Cambria Math" panose="02040503050406030204" pitchFamily="18" charset="0"/>
                <a:ea typeface="Cambria Math" panose="02040503050406030204" pitchFamily="18" charset="0"/>
              </a:rPr>
              <a:t>Final</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protocol</a:t>
            </a:r>
          </a:p>
        </p:txBody>
      </p:sp>
      <p:pic>
        <p:nvPicPr>
          <p:cNvPr id="2052" name="Picture 4">
            <a:extLst>
              <a:ext uri="{FF2B5EF4-FFF2-40B4-BE49-F238E27FC236}">
                <a16:creationId xmlns:a16="http://schemas.microsoft.com/office/drawing/2014/main" id="{C24D49E5-9C66-BF49-BE13-D9C263D20B44}"/>
              </a:ext>
            </a:extLst>
          </p:cNvPr>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72306" y="4031133"/>
            <a:ext cx="819666" cy="96117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549F2070-07D1-EF47-AA7E-80C368FCE041}"/>
              </a:ext>
            </a:extLst>
          </p:cNvPr>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173532" y="1530626"/>
            <a:ext cx="951186" cy="1115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7566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C5598F5B-776D-E74C-822B-0DA8485E28E0}"/>
              </a:ext>
            </a:extLst>
          </p:cNvPr>
          <p:cNvSpPr/>
          <p:nvPr/>
        </p:nvSpPr>
        <p:spPr>
          <a:xfrm>
            <a:off x="4835236" y="4992305"/>
            <a:ext cx="5306291" cy="1220740"/>
          </a:xfrm>
          <a:prstGeom prst="roundRect">
            <a:avLst/>
          </a:prstGeom>
          <a:solidFill>
            <a:srgbClr val="DFA9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91F639C4-4D1A-4745-A958-6A81F75EFD51}"/>
              </a:ext>
            </a:extLst>
          </p:cNvPr>
          <p:cNvPicPr>
            <a:picLocks noChangeAspect="1" noChangeArrowheads="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860701" y="0"/>
            <a:ext cx="667385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FC72DC82-6358-C64C-BB24-749B28448695}"/>
              </a:ext>
            </a:extLst>
          </p:cNvPr>
          <p:cNvSpPr/>
          <p:nvPr/>
        </p:nvSpPr>
        <p:spPr>
          <a:xfrm>
            <a:off x="4832093" y="5067392"/>
            <a:ext cx="5633812" cy="1200329"/>
          </a:xfrm>
          <a:prstGeom prst="rect">
            <a:avLst/>
          </a:prstGeom>
        </p:spPr>
        <p:txBody>
          <a:bodyPr wrap="square">
            <a:spAutoFit/>
          </a:bodyPr>
          <a:lstStyle/>
          <a:p>
            <a:r>
              <a:rPr lang="en-US" altLang="zh-CN" sz="3600" b="1" dirty="0">
                <a:solidFill>
                  <a:schemeClr val="bg1"/>
                </a:solidFill>
                <a:latin typeface="Cambria Math" panose="02040503050406030204" pitchFamily="18" charset="0"/>
                <a:ea typeface="Cambria Math" panose="02040503050406030204" pitchFamily="18" charset="0"/>
              </a:rPr>
              <a:t>Strawman:</a:t>
            </a:r>
            <a:r>
              <a:rPr lang="zh-CN" altLang="en-US" sz="3600" b="1" dirty="0">
                <a:solidFill>
                  <a:schemeClr val="bg1"/>
                </a:solidFill>
                <a:latin typeface="Cambria Math" panose="02040503050406030204" pitchFamily="18" charset="0"/>
                <a:ea typeface="Cambria Math" panose="02040503050406030204" pitchFamily="18" charset="0"/>
              </a:rPr>
              <a:t> </a:t>
            </a:r>
            <a:endParaRPr lang="en-US" altLang="zh-CN" sz="3600" b="1" dirty="0">
              <a:solidFill>
                <a:schemeClr val="bg1"/>
              </a:solidFill>
              <a:latin typeface="Cambria Math" panose="02040503050406030204" pitchFamily="18" charset="0"/>
              <a:ea typeface="Cambria Math" panose="02040503050406030204" pitchFamily="18" charset="0"/>
            </a:endParaRPr>
          </a:p>
          <a:p>
            <a:r>
              <a:rPr lang="en-US" altLang="zh-CN" sz="3600" b="1" dirty="0" err="1">
                <a:solidFill>
                  <a:schemeClr val="bg1"/>
                </a:solidFill>
                <a:latin typeface="Cambria Math" panose="02040503050406030204" pitchFamily="18" charset="0"/>
                <a:ea typeface="Cambria Math" panose="02040503050406030204" pitchFamily="18" charset="0"/>
              </a:rPr>
              <a:t>Feige’s</a:t>
            </a:r>
            <a:r>
              <a:rPr lang="zh-CN" altLang="en-US" sz="3600" b="1" dirty="0">
                <a:solidFill>
                  <a:schemeClr val="bg1"/>
                </a:solidFill>
                <a:latin typeface="Cambria Math" panose="02040503050406030204" pitchFamily="18" charset="0"/>
                <a:ea typeface="Cambria Math" panose="02040503050406030204" pitchFamily="18" charset="0"/>
              </a:rPr>
              <a:t> </a:t>
            </a:r>
            <a:r>
              <a:rPr lang="en-US" altLang="zh-CN" sz="3600" b="1" dirty="0">
                <a:solidFill>
                  <a:schemeClr val="bg1"/>
                </a:solidFill>
                <a:latin typeface="Cambria Math" panose="02040503050406030204" pitchFamily="18" charset="0"/>
                <a:ea typeface="Cambria Math" panose="02040503050406030204" pitchFamily="18" charset="0"/>
              </a:rPr>
              <a:t>lightest</a:t>
            </a:r>
            <a:r>
              <a:rPr lang="zh-CN" altLang="en-US" sz="3600" b="1" dirty="0">
                <a:solidFill>
                  <a:schemeClr val="bg1"/>
                </a:solidFill>
                <a:latin typeface="Cambria Math" panose="02040503050406030204" pitchFamily="18" charset="0"/>
                <a:ea typeface="Cambria Math" panose="02040503050406030204" pitchFamily="18" charset="0"/>
              </a:rPr>
              <a:t> </a:t>
            </a:r>
            <a:r>
              <a:rPr lang="en-US" altLang="zh-CN" sz="3600" b="1" dirty="0">
                <a:solidFill>
                  <a:schemeClr val="bg1"/>
                </a:solidFill>
                <a:latin typeface="Cambria Math" panose="02040503050406030204" pitchFamily="18" charset="0"/>
                <a:ea typeface="Cambria Math" panose="02040503050406030204" pitchFamily="18" charset="0"/>
              </a:rPr>
              <a:t>bin</a:t>
            </a:r>
            <a:r>
              <a:rPr lang="zh-CN" altLang="en-US" sz="3600" b="1" dirty="0">
                <a:solidFill>
                  <a:schemeClr val="bg1"/>
                </a:solidFill>
                <a:latin typeface="Cambria Math" panose="02040503050406030204" pitchFamily="18" charset="0"/>
                <a:ea typeface="Cambria Math" panose="02040503050406030204" pitchFamily="18" charset="0"/>
              </a:rPr>
              <a:t> </a:t>
            </a:r>
            <a:r>
              <a:rPr lang="en-US" altLang="zh-CN" sz="3600" b="1" dirty="0">
                <a:solidFill>
                  <a:schemeClr val="bg1"/>
                </a:solidFill>
                <a:latin typeface="Cambria Math" panose="02040503050406030204" pitchFamily="18" charset="0"/>
                <a:ea typeface="Cambria Math" panose="02040503050406030204" pitchFamily="18" charset="0"/>
              </a:rPr>
              <a:t>variant</a:t>
            </a:r>
          </a:p>
        </p:txBody>
      </p:sp>
      <p:sp>
        <p:nvSpPr>
          <p:cNvPr id="4" name="Rectangle 3">
            <a:extLst>
              <a:ext uri="{FF2B5EF4-FFF2-40B4-BE49-F238E27FC236}">
                <a16:creationId xmlns:a16="http://schemas.microsoft.com/office/drawing/2014/main" id="{CEAF4E91-1C09-9A4F-91CC-0B49E3B9F2F7}"/>
              </a:ext>
            </a:extLst>
          </p:cNvPr>
          <p:cNvSpPr/>
          <p:nvPr/>
        </p:nvSpPr>
        <p:spPr>
          <a:xfrm>
            <a:off x="6276873" y="2683483"/>
            <a:ext cx="3993561" cy="1200329"/>
          </a:xfrm>
          <a:prstGeom prst="rect">
            <a:avLst/>
          </a:prstGeom>
        </p:spPr>
        <p:txBody>
          <a:bodyPr wrap="square">
            <a:spAutoFit/>
          </a:bodyPr>
          <a:lstStyle/>
          <a:p>
            <a:r>
              <a:rPr lang="en-US" altLang="zh-CN" sz="3600" dirty="0">
                <a:latin typeface="Cambria Math" panose="02040503050406030204" pitchFamily="18" charset="0"/>
                <a:ea typeface="Cambria Math" panose="02040503050406030204" pitchFamily="18" charset="0"/>
              </a:rPr>
              <a:t>Commit-and-open</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lightest</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bin</a:t>
            </a:r>
          </a:p>
        </p:txBody>
      </p:sp>
      <p:sp>
        <p:nvSpPr>
          <p:cNvPr id="5" name="Rectangle 4">
            <a:extLst>
              <a:ext uri="{FF2B5EF4-FFF2-40B4-BE49-F238E27FC236}">
                <a16:creationId xmlns:a16="http://schemas.microsoft.com/office/drawing/2014/main" id="{C4D045C9-A188-B240-A9D0-234DF0FD8173}"/>
              </a:ext>
            </a:extLst>
          </p:cNvPr>
          <p:cNvSpPr/>
          <p:nvPr/>
        </p:nvSpPr>
        <p:spPr>
          <a:xfrm>
            <a:off x="3576743" y="644955"/>
            <a:ext cx="4444135" cy="646331"/>
          </a:xfrm>
          <a:prstGeom prst="rect">
            <a:avLst/>
          </a:prstGeom>
        </p:spPr>
        <p:txBody>
          <a:bodyPr wrap="square">
            <a:spAutoFit/>
          </a:bodyPr>
          <a:lstStyle/>
          <a:p>
            <a:r>
              <a:rPr lang="en-US" altLang="zh-CN" sz="3600" dirty="0">
                <a:latin typeface="Cambria Math" panose="02040503050406030204" pitchFamily="18" charset="0"/>
                <a:ea typeface="Cambria Math" panose="02040503050406030204" pitchFamily="18" charset="0"/>
              </a:rPr>
              <a:t>Final</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protocol</a:t>
            </a:r>
          </a:p>
        </p:txBody>
      </p:sp>
      <p:pic>
        <p:nvPicPr>
          <p:cNvPr id="2052" name="Picture 4">
            <a:extLst>
              <a:ext uri="{FF2B5EF4-FFF2-40B4-BE49-F238E27FC236}">
                <a16:creationId xmlns:a16="http://schemas.microsoft.com/office/drawing/2014/main" id="{C24D49E5-9C66-BF49-BE13-D9C263D20B44}"/>
              </a:ext>
            </a:extLst>
          </p:cNvPr>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72306" y="4031133"/>
            <a:ext cx="819666" cy="96117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549F2070-07D1-EF47-AA7E-80C368FCE041}"/>
              </a:ext>
            </a:extLst>
          </p:cNvPr>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173532" y="1530626"/>
            <a:ext cx="951186" cy="1115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7561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74CBE94-3A80-C64D-80C0-29E4467C66E1}"/>
              </a:ext>
            </a:extLst>
          </p:cNvPr>
          <p:cNvPicPr>
            <a:picLocks noChangeAspect="1" noChangeArrowheads="1"/>
          </p:cNvPicPr>
          <p:nvPr/>
        </p:nvPicPr>
        <p:blipFill>
          <a:blip r:embed="rId3">
            <a:grayscl/>
            <a:extLst>
              <a:ext uri="{BEBA8EAE-BF5A-486C-A8C5-ECC9F3942E4B}">
                <a14:imgProps xmlns:a14="http://schemas.microsoft.com/office/drawing/2010/main">
                  <a14:imgLayer r:embed="rId4">
                    <a14:imgEffect>
                      <a14:brightnessContrast contrast="-77000"/>
                    </a14:imgEffect>
                  </a14:imgLayer>
                </a14:imgProps>
              </a:ext>
              <a:ext uri="{28A0092B-C50C-407E-A947-70E740481C1C}">
                <a14:useLocalDpi xmlns:a14="http://schemas.microsoft.com/office/drawing/2010/main" val="0"/>
              </a:ext>
            </a:extLst>
          </a:blip>
          <a:srcRect/>
          <a:stretch>
            <a:fillRect/>
          </a:stretch>
        </p:blipFill>
        <p:spPr bwMode="auto">
          <a:xfrm>
            <a:off x="330200" y="893418"/>
            <a:ext cx="1247015" cy="124701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9314730-77B4-1747-A27D-2DAD4DD14550}"/>
              </a:ext>
            </a:extLst>
          </p:cNvPr>
          <p:cNvSpPr txBox="1"/>
          <p:nvPr/>
        </p:nvSpPr>
        <p:spPr>
          <a:xfrm>
            <a:off x="-1624" y="39217"/>
            <a:ext cx="3825534" cy="646331"/>
          </a:xfrm>
          <a:prstGeom prst="rect">
            <a:avLst/>
          </a:prstGeom>
          <a:noFill/>
        </p:spPr>
        <p:txBody>
          <a:bodyPr wrap="none" rtlCol="0">
            <a:spAutoFit/>
          </a:bodyPr>
          <a:lstStyle/>
          <a:p>
            <a:r>
              <a:rPr lang="en-US" altLang="zh-CN" sz="3600" dirty="0" err="1">
                <a:latin typeface="Cambria Math" panose="02040503050406030204" pitchFamily="18" charset="0"/>
                <a:ea typeface="Cambria Math" panose="02040503050406030204" pitchFamily="18" charset="0"/>
              </a:rPr>
              <a:t>Feige’s</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lightest</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bin</a:t>
            </a:r>
            <a:endParaRPr lang="en-US" sz="3600" dirty="0">
              <a:latin typeface="Cambria Math" panose="02040503050406030204" pitchFamily="18" charset="0"/>
              <a:ea typeface="Cambria Math" panose="02040503050406030204" pitchFamily="18" charset="0"/>
            </a:endParaRPr>
          </a:p>
        </p:txBody>
      </p:sp>
      <p:pic>
        <p:nvPicPr>
          <p:cNvPr id="5" name="Picture 2">
            <a:extLst>
              <a:ext uri="{FF2B5EF4-FFF2-40B4-BE49-F238E27FC236}">
                <a16:creationId xmlns:a16="http://schemas.microsoft.com/office/drawing/2014/main" id="{D4561D62-C3D9-FF4F-816F-FD0BF9F7C44C}"/>
              </a:ext>
            </a:extLst>
          </p:cNvPr>
          <p:cNvPicPr>
            <a:picLocks noChangeAspect="1" noChangeArrowheads="1"/>
          </p:cNvPicPr>
          <p:nvPr/>
        </p:nvPicPr>
        <p:blipFill>
          <a:blip r:embed="rId5">
            <a:grayscl/>
            <a:extLst>
              <a:ext uri="{BEBA8EAE-BF5A-486C-A8C5-ECC9F3942E4B}">
                <a14:imgProps xmlns:a14="http://schemas.microsoft.com/office/drawing/2010/main">
                  <a14:imgLayer r:embed="rId6">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a:off x="1772207" y="893418"/>
            <a:ext cx="1247015" cy="124701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96A47595-0A27-A448-81EE-D6DAAD44F387}"/>
              </a:ext>
            </a:extLst>
          </p:cNvPr>
          <p:cNvPicPr>
            <a:picLocks noChangeAspect="1" noChangeArrowheads="1"/>
          </p:cNvPicPr>
          <p:nvPr/>
        </p:nvPicPr>
        <p:blipFill>
          <a:blip r:embed="rId7">
            <a:grayscl/>
            <a:extLst>
              <a:ext uri="{BEBA8EAE-BF5A-486C-A8C5-ECC9F3942E4B}">
                <a14:imgProps xmlns:a14="http://schemas.microsoft.com/office/drawing/2010/main">
                  <a14:imgLayer r:embed="rId8">
                    <a14:imgEffect>
                      <a14:brightnessContrast contrast="-92000"/>
                    </a14:imgEffect>
                  </a14:imgLayer>
                </a14:imgProps>
              </a:ext>
              <a:ext uri="{28A0092B-C50C-407E-A947-70E740481C1C}">
                <a14:useLocalDpi xmlns:a14="http://schemas.microsoft.com/office/drawing/2010/main" val="0"/>
              </a:ext>
            </a:extLst>
          </a:blip>
          <a:srcRect/>
          <a:stretch>
            <a:fillRect/>
          </a:stretch>
        </p:blipFill>
        <p:spPr bwMode="auto">
          <a:xfrm>
            <a:off x="1028928" y="1685328"/>
            <a:ext cx="1247015" cy="124701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2CF26FAE-D7A9-D84A-9AEB-0210C12F694C}"/>
              </a:ext>
            </a:extLst>
          </p:cNvPr>
          <p:cNvPicPr>
            <a:picLocks noChangeAspect="1" noChangeArrowheads="1"/>
          </p:cNvPicPr>
          <p:nvPr/>
        </p:nvPicPr>
        <p:blipFill rotWithShape="1">
          <a:blip r:embed="rId9">
            <a:grayscl/>
            <a:extLst>
              <a:ext uri="{28A0092B-C50C-407E-A947-70E740481C1C}">
                <a14:useLocalDpi xmlns:a14="http://schemas.microsoft.com/office/drawing/2010/main" val="0"/>
              </a:ext>
            </a:extLst>
          </a:blip>
          <a:srcRect t="61152" r="3056"/>
          <a:stretch/>
        </p:blipFill>
        <p:spPr bwMode="auto">
          <a:xfrm>
            <a:off x="5166477" y="4613667"/>
            <a:ext cx="4029765" cy="761708"/>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56E7B70B-C77D-5747-A68C-3938D6C73B97}"/>
              </a:ext>
            </a:extLst>
          </p:cNvPr>
          <p:cNvGrpSpPr/>
          <p:nvPr/>
        </p:nvGrpSpPr>
        <p:grpSpPr>
          <a:xfrm>
            <a:off x="2650267" y="2547574"/>
            <a:ext cx="2762220" cy="1375405"/>
            <a:chOff x="3019222" y="2741297"/>
            <a:chExt cx="2762220" cy="1375405"/>
          </a:xfrm>
        </p:grpSpPr>
        <p:pic>
          <p:nvPicPr>
            <p:cNvPr id="2" name="Picture 1">
              <a:extLst>
                <a:ext uri="{FF2B5EF4-FFF2-40B4-BE49-F238E27FC236}">
                  <a16:creationId xmlns:a16="http://schemas.microsoft.com/office/drawing/2014/main" id="{9266B85E-10D4-1F47-8BB2-FF338B6C9E16}"/>
                </a:ext>
              </a:extLst>
            </p:cNvPr>
            <p:cNvPicPr>
              <a:picLocks noChangeAspect="1"/>
            </p:cNvPicPr>
            <p:nvPr/>
          </p:nvPicPr>
          <p:blipFill>
            <a:blip r:embed="rId10">
              <a:grayscl/>
              <a:extLst>
                <a:ext uri="{BEBA8EAE-BF5A-486C-A8C5-ECC9F3942E4B}">
                  <a14:imgProps xmlns:a14="http://schemas.microsoft.com/office/drawing/2010/main">
                    <a14:imgLayer r:embed="rId11">
                      <a14:imgEffect>
                        <a14:backgroundRemoval t="10000" b="90000" l="10000" r="90000">
                          <a14:foregroundMark x1="43174" y1="56354" x2="43174" y2="56354"/>
                          <a14:foregroundMark x1="57338" y1="41805" x2="57338" y2="41805"/>
                          <a14:foregroundMark x1="68601" y1="73112" x2="68601" y2="73112"/>
                          <a14:foregroundMark x1="72867" y1="34438" x2="72867" y2="34438"/>
                          <a14:foregroundMark x1="79693" y1="55064" x2="79693" y2="55064"/>
                          <a14:foregroundMark x1="35154" y1="20442" x2="35154" y2="20442"/>
                          <a14:foregroundMark x1="24061" y1="41805" x2="24061" y2="41805"/>
                          <a14:foregroundMark x1="22867" y1="71087" x2="22867" y2="71087"/>
                          <a14:foregroundMark x1="41980" y1="37017" x2="41980" y2="37017"/>
                        </a14:backgroundRemoval>
                      </a14:imgEffect>
                    </a14:imgLayer>
                  </a14:imgProps>
                </a:ext>
              </a:extLst>
            </a:blip>
            <a:stretch>
              <a:fillRect/>
            </a:stretch>
          </p:blipFill>
          <p:spPr>
            <a:xfrm>
              <a:off x="3019222" y="2741297"/>
              <a:ext cx="1484323" cy="1375405"/>
            </a:xfrm>
            <a:prstGeom prst="rect">
              <a:avLst/>
            </a:prstGeom>
          </p:spPr>
        </p:pic>
        <p:pic>
          <p:nvPicPr>
            <p:cNvPr id="10" name="Picture 9">
              <a:extLst>
                <a:ext uri="{FF2B5EF4-FFF2-40B4-BE49-F238E27FC236}">
                  <a16:creationId xmlns:a16="http://schemas.microsoft.com/office/drawing/2014/main" id="{51A79776-ECB6-914D-B612-C7CED809617C}"/>
                </a:ext>
              </a:extLst>
            </p:cNvPr>
            <p:cNvPicPr>
              <a:picLocks noChangeAspect="1"/>
            </p:cNvPicPr>
            <p:nvPr/>
          </p:nvPicPr>
          <p:blipFill>
            <a:blip r:embed="rId10">
              <a:grayscl/>
              <a:extLst>
                <a:ext uri="{BEBA8EAE-BF5A-486C-A8C5-ECC9F3942E4B}">
                  <a14:imgProps xmlns:a14="http://schemas.microsoft.com/office/drawing/2010/main">
                    <a14:imgLayer r:embed="rId12">
                      <a14:imgEffect>
                        <a14:backgroundRemoval t="10000" b="90000" l="10000" r="90000">
                          <a14:foregroundMark x1="43174" y1="56354" x2="43174" y2="56354"/>
                          <a14:foregroundMark x1="57338" y1="41805" x2="57338" y2="41805"/>
                          <a14:foregroundMark x1="68601" y1="73112" x2="68601" y2="73112"/>
                          <a14:foregroundMark x1="72867" y1="34438" x2="72867" y2="34438"/>
                          <a14:foregroundMark x1="79693" y1="55064" x2="79693" y2="55064"/>
                          <a14:foregroundMark x1="35154" y1="20442" x2="35154" y2="20442"/>
                          <a14:foregroundMark x1="24061" y1="41805" x2="24061" y2="41805"/>
                          <a14:foregroundMark x1="22867" y1="71087" x2="22867" y2="71087"/>
                          <a14:foregroundMark x1="41980" y1="37017" x2="41980" y2="37017"/>
                        </a14:backgroundRemoval>
                      </a14:imgEffect>
                    </a14:imgLayer>
                  </a14:imgProps>
                </a:ext>
              </a:extLst>
            </a:blip>
            <a:stretch>
              <a:fillRect/>
            </a:stretch>
          </p:blipFill>
          <p:spPr>
            <a:xfrm>
              <a:off x="4297119" y="2741297"/>
              <a:ext cx="1484323" cy="1375405"/>
            </a:xfrm>
            <a:prstGeom prst="rect">
              <a:avLst/>
            </a:prstGeom>
          </p:spPr>
        </p:pic>
      </p:grpSp>
      <p:pic>
        <p:nvPicPr>
          <p:cNvPr id="12" name="Picture 11">
            <a:extLst>
              <a:ext uri="{FF2B5EF4-FFF2-40B4-BE49-F238E27FC236}">
                <a16:creationId xmlns:a16="http://schemas.microsoft.com/office/drawing/2014/main" id="{AD66043D-4E57-9041-842E-93113A296EDA}"/>
              </a:ext>
            </a:extLst>
          </p:cNvPr>
          <p:cNvPicPr>
            <a:picLocks noChangeAspect="1"/>
          </p:cNvPicPr>
          <p:nvPr/>
        </p:nvPicPr>
        <p:blipFill rotWithShape="1">
          <a:blip r:embed="rId13">
            <a:duotone>
              <a:schemeClr val="accent2">
                <a:shade val="45000"/>
                <a:satMod val="135000"/>
              </a:schemeClr>
              <a:prstClr val="white"/>
            </a:duotone>
            <a:extLst>
              <a:ext uri="{BEBA8EAE-BF5A-486C-A8C5-ECC9F3942E4B}">
                <a14:imgProps xmlns:a14="http://schemas.microsoft.com/office/drawing/2010/main">
                  <a14:imgLayer r:embed="rId14">
                    <a14:imgEffect>
                      <a14:sharpenSoften amount="-91000"/>
                    </a14:imgEffect>
                    <a14:imgEffect>
                      <a14:brightnessContrast bright="-100000" contrast="-100000"/>
                    </a14:imgEffect>
                  </a14:imgLayer>
                </a14:imgProps>
              </a:ext>
            </a:extLst>
          </a:blip>
          <a:srcRect/>
          <a:stretch/>
        </p:blipFill>
        <p:spPr>
          <a:xfrm>
            <a:off x="9047632" y="5375375"/>
            <a:ext cx="979502" cy="979502"/>
          </a:xfrm>
          <a:prstGeom prst="rect">
            <a:avLst/>
          </a:prstGeom>
        </p:spPr>
      </p:pic>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5DDD2DF3-3BAD-A14E-97F6-336143C90F91}"/>
                  </a:ext>
                </a:extLst>
              </p:cNvPr>
              <p:cNvSpPr/>
              <p:nvPr/>
            </p:nvSpPr>
            <p:spPr>
              <a:xfrm>
                <a:off x="1217919" y="2648879"/>
                <a:ext cx="869031" cy="64633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3600" b="0" i="1" dirty="0" smtClean="0">
                          <a:latin typeface="Cambria Math" panose="02040503050406030204" pitchFamily="18" charset="0"/>
                          <a:ea typeface="Cambria Math" panose="02040503050406030204" pitchFamily="18" charset="0"/>
                        </a:rPr>
                        <m:t>𝑛</m:t>
                      </m:r>
                    </m:oMath>
                  </m:oMathPara>
                </a14:m>
                <a:endParaRPr lang="en-US" altLang="zh-CN" sz="3600" dirty="0">
                  <a:latin typeface="Cambria Math" panose="02040503050406030204" pitchFamily="18" charset="0"/>
                  <a:ea typeface="Cambria Math" panose="02040503050406030204" pitchFamily="18" charset="0"/>
                </a:endParaRPr>
              </a:p>
            </p:txBody>
          </p:sp>
        </mc:Choice>
        <mc:Fallback xmlns="">
          <p:sp>
            <p:nvSpPr>
              <p:cNvPr id="17" name="Rectangle 16">
                <a:extLst>
                  <a:ext uri="{FF2B5EF4-FFF2-40B4-BE49-F238E27FC236}">
                    <a16:creationId xmlns:a16="http://schemas.microsoft.com/office/drawing/2014/main" id="{5DDD2DF3-3BAD-A14E-97F6-336143C90F91}"/>
                  </a:ext>
                </a:extLst>
              </p:cNvPr>
              <p:cNvSpPr>
                <a:spLocks noRot="1" noChangeAspect="1" noMove="1" noResize="1" noEditPoints="1" noAdjustHandles="1" noChangeArrowheads="1" noChangeShapeType="1" noTextEdit="1"/>
              </p:cNvSpPr>
              <p:nvPr/>
            </p:nvSpPr>
            <p:spPr>
              <a:xfrm>
                <a:off x="1217919" y="2648879"/>
                <a:ext cx="869031" cy="646331"/>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DC52026C-8703-5541-882E-F61BF2E16C7B}"/>
                  </a:ext>
                </a:extLst>
              </p:cNvPr>
              <p:cNvSpPr/>
              <p:nvPr/>
            </p:nvSpPr>
            <p:spPr>
              <a:xfrm>
                <a:off x="2995758" y="3729955"/>
                <a:ext cx="2277664" cy="1200329"/>
              </a:xfrm>
              <a:prstGeom prst="rect">
                <a:avLst/>
              </a:prstGeom>
            </p:spPr>
            <p:txBody>
              <a:bodyPr wrap="square">
                <a:spAutoFit/>
              </a:bodyPr>
              <a:lstStyle/>
              <a:p>
                <a14:m>
                  <m:oMath xmlns:m="http://schemas.openxmlformats.org/officeDocument/2006/math">
                    <m:r>
                      <m:rPr>
                        <m:sty m:val="p"/>
                      </m:rPr>
                      <a:rPr lang="en-US" altLang="zh-CN" sz="3600" b="0" i="0" dirty="0" smtClean="0">
                        <a:latin typeface="Cambria Math" panose="02040503050406030204" pitchFamily="18" charset="0"/>
                        <a:ea typeface="Cambria Math" panose="02040503050406030204" pitchFamily="18" charset="0"/>
                      </a:rPr>
                      <m:t>poly</m:t>
                    </m:r>
                    <m:func>
                      <m:funcPr>
                        <m:ctrlPr>
                          <a:rPr lang="zh-CN" altLang="en-US" sz="3600" b="0" i="1" dirty="0" smtClean="0">
                            <a:latin typeface="Cambria Math" panose="02040503050406030204" pitchFamily="18" charset="0"/>
                            <a:ea typeface="Cambria Math" panose="02040503050406030204" pitchFamily="18" charset="0"/>
                          </a:rPr>
                        </m:ctrlPr>
                      </m:funcPr>
                      <m:fName>
                        <m:r>
                          <m:rPr>
                            <m:sty m:val="p"/>
                          </m:rPr>
                          <a:rPr lang="en-US" altLang="zh-CN" sz="3600" b="0" i="0" dirty="0" smtClean="0">
                            <a:latin typeface="Cambria Math" panose="02040503050406030204" pitchFamily="18" charset="0"/>
                            <a:ea typeface="Cambria Math" panose="02040503050406030204" pitchFamily="18" charset="0"/>
                          </a:rPr>
                          <m:t>log</m:t>
                        </m:r>
                      </m:fName>
                      <m:e>
                        <m:r>
                          <a:rPr lang="en-US" altLang="zh-CN" sz="3600" b="0" i="1" dirty="0" smtClean="0">
                            <a:latin typeface="Cambria Math" panose="02040503050406030204" pitchFamily="18" charset="0"/>
                            <a:ea typeface="Cambria Math" panose="02040503050406030204" pitchFamily="18" charset="0"/>
                          </a:rPr>
                          <m:t>𝑛</m:t>
                        </m:r>
                      </m:e>
                    </m:func>
                  </m:oMath>
                </a14:m>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committee</a:t>
                </a:r>
              </a:p>
            </p:txBody>
          </p:sp>
        </mc:Choice>
        <mc:Fallback xmlns="">
          <p:sp>
            <p:nvSpPr>
              <p:cNvPr id="18" name="Rectangle 17">
                <a:extLst>
                  <a:ext uri="{FF2B5EF4-FFF2-40B4-BE49-F238E27FC236}">
                    <a16:creationId xmlns:a16="http://schemas.microsoft.com/office/drawing/2014/main" id="{DC52026C-8703-5541-882E-F61BF2E16C7B}"/>
                  </a:ext>
                </a:extLst>
              </p:cNvPr>
              <p:cNvSpPr>
                <a:spLocks noRot="1" noChangeAspect="1" noMove="1" noResize="1" noEditPoints="1" noAdjustHandles="1" noChangeArrowheads="1" noChangeShapeType="1" noTextEdit="1"/>
              </p:cNvSpPr>
              <p:nvPr/>
            </p:nvSpPr>
            <p:spPr>
              <a:xfrm>
                <a:off x="2995758" y="3729955"/>
                <a:ext cx="2277664" cy="1200329"/>
              </a:xfrm>
              <a:prstGeom prst="rect">
                <a:avLst/>
              </a:prstGeom>
              <a:blipFill>
                <a:blip r:embed="rId17"/>
                <a:stretch>
                  <a:fillRect l="-7778" r="-7222" b="-1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42319BAC-CD58-9243-8729-98C507E99F2B}"/>
                  </a:ext>
                </a:extLst>
              </p:cNvPr>
              <p:cNvSpPr/>
              <p:nvPr/>
            </p:nvSpPr>
            <p:spPr>
              <a:xfrm>
                <a:off x="5910904" y="5398717"/>
                <a:ext cx="2896438" cy="1200329"/>
              </a:xfrm>
              <a:prstGeom prst="rect">
                <a:avLst/>
              </a:prstGeom>
            </p:spPr>
            <p:txBody>
              <a:bodyPr wrap="square">
                <a:spAutoFit/>
              </a:bodyPr>
              <a:lstStyle/>
              <a:p>
                <a14:m>
                  <m:oMath xmlns:m="http://schemas.openxmlformats.org/officeDocument/2006/math">
                    <m:r>
                      <m:rPr>
                        <m:sty m:val="p"/>
                      </m:rPr>
                      <a:rPr lang="en-US" altLang="zh-CN" sz="3600" b="0" i="0" dirty="0" smtClean="0">
                        <a:latin typeface="Cambria Math" panose="02040503050406030204" pitchFamily="18" charset="0"/>
                        <a:ea typeface="Cambria Math" panose="02040503050406030204" pitchFamily="18" charset="0"/>
                      </a:rPr>
                      <m:t>poly</m:t>
                    </m:r>
                    <m:func>
                      <m:funcPr>
                        <m:ctrlPr>
                          <a:rPr lang="zh-CN" altLang="en-US" sz="3600" b="0" i="1" dirty="0" smtClean="0">
                            <a:latin typeface="Cambria Math" panose="02040503050406030204" pitchFamily="18" charset="0"/>
                            <a:ea typeface="Cambria Math" panose="02040503050406030204" pitchFamily="18" charset="0"/>
                          </a:rPr>
                        </m:ctrlPr>
                      </m:funcPr>
                      <m:fName>
                        <m:r>
                          <m:rPr>
                            <m:sty m:val="p"/>
                          </m:rPr>
                          <a:rPr lang="en-US" altLang="zh-CN" sz="3600" b="0" i="0" dirty="0" smtClean="0">
                            <a:latin typeface="Cambria Math" panose="02040503050406030204" pitchFamily="18" charset="0"/>
                            <a:ea typeface="Cambria Math" panose="02040503050406030204" pitchFamily="18" charset="0"/>
                          </a:rPr>
                          <m:t>log</m:t>
                        </m:r>
                      </m:fName>
                      <m:e>
                        <m:func>
                          <m:funcPr>
                            <m:ctrlPr>
                              <a:rPr lang="zh-CN" altLang="en-US" sz="3600" b="0" i="1" dirty="0" smtClean="0">
                                <a:latin typeface="Cambria Math" panose="02040503050406030204" pitchFamily="18" charset="0"/>
                                <a:ea typeface="Cambria Math" panose="02040503050406030204" pitchFamily="18" charset="0"/>
                              </a:rPr>
                            </m:ctrlPr>
                          </m:funcPr>
                          <m:fName>
                            <m:r>
                              <m:rPr>
                                <m:sty m:val="p"/>
                              </m:rPr>
                              <a:rPr lang="en-US" altLang="zh-CN" sz="3600" b="0" i="0" dirty="0" smtClean="0">
                                <a:latin typeface="Cambria Math" panose="02040503050406030204" pitchFamily="18" charset="0"/>
                                <a:ea typeface="Cambria Math" panose="02040503050406030204" pitchFamily="18" charset="0"/>
                              </a:rPr>
                              <m:t>log</m:t>
                            </m:r>
                          </m:fName>
                          <m:e>
                            <m:r>
                              <a:rPr lang="en-US" altLang="zh-CN" sz="3600" b="0" i="1" dirty="0" smtClean="0">
                                <a:latin typeface="Cambria Math" panose="02040503050406030204" pitchFamily="18" charset="0"/>
                                <a:ea typeface="Cambria Math" panose="02040503050406030204" pitchFamily="18" charset="0"/>
                              </a:rPr>
                              <m:t>𝑛</m:t>
                            </m:r>
                          </m:e>
                        </m:func>
                      </m:e>
                    </m:func>
                  </m:oMath>
                </a14:m>
                <a:r>
                  <a:rPr lang="en-US" altLang="zh-CN" sz="3600" dirty="0">
                    <a:latin typeface="Cambria Math" panose="02040503050406030204" pitchFamily="18" charset="0"/>
                    <a:ea typeface="Cambria Math" panose="02040503050406030204" pitchFamily="18" charset="0"/>
                  </a:rPr>
                  <a:t>committee</a:t>
                </a:r>
              </a:p>
            </p:txBody>
          </p:sp>
        </mc:Choice>
        <mc:Fallback xmlns="">
          <p:sp>
            <p:nvSpPr>
              <p:cNvPr id="19" name="Rectangle 18">
                <a:extLst>
                  <a:ext uri="{FF2B5EF4-FFF2-40B4-BE49-F238E27FC236}">
                    <a16:creationId xmlns:a16="http://schemas.microsoft.com/office/drawing/2014/main" id="{42319BAC-CD58-9243-8729-98C507E99F2B}"/>
                  </a:ext>
                </a:extLst>
              </p:cNvPr>
              <p:cNvSpPr>
                <a:spLocks noRot="1" noChangeAspect="1" noMove="1" noResize="1" noEditPoints="1" noAdjustHandles="1" noChangeArrowheads="1" noChangeShapeType="1" noTextEdit="1"/>
              </p:cNvSpPr>
              <p:nvPr/>
            </p:nvSpPr>
            <p:spPr>
              <a:xfrm>
                <a:off x="5910904" y="5398717"/>
                <a:ext cx="2896438" cy="1200329"/>
              </a:xfrm>
              <a:prstGeom prst="rect">
                <a:avLst/>
              </a:prstGeom>
              <a:blipFill>
                <a:blip r:embed="rId18"/>
                <a:stretch>
                  <a:fillRect l="-6114" b="-16667"/>
                </a:stretch>
              </a:blipFill>
            </p:spPr>
            <p:txBody>
              <a:bodyPr/>
              <a:lstStyle/>
              <a:p>
                <a:r>
                  <a:rPr lang="en-US">
                    <a:noFill/>
                  </a:rPr>
                  <a:t> </a:t>
                </a:r>
              </a:p>
            </p:txBody>
          </p:sp>
        </mc:Fallback>
      </mc:AlternateContent>
      <p:pic>
        <p:nvPicPr>
          <p:cNvPr id="20" name="Picture 4">
            <a:extLst>
              <a:ext uri="{FF2B5EF4-FFF2-40B4-BE49-F238E27FC236}">
                <a16:creationId xmlns:a16="http://schemas.microsoft.com/office/drawing/2014/main" id="{1BAD20F6-70D0-C346-B0E1-F978CFD399F3}"/>
              </a:ext>
            </a:extLst>
          </p:cNvPr>
          <p:cNvPicPr>
            <a:picLocks noChangeAspect="1" noChangeArrowheads="1"/>
          </p:cNvPicPr>
          <p:nvPr/>
        </p:nvPicPr>
        <p:blipFill>
          <a:blip r:embed="rId19">
            <a:duotone>
              <a:schemeClr val="accent2">
                <a:shade val="45000"/>
                <a:satMod val="135000"/>
              </a:schemeClr>
              <a:prstClr val="white"/>
            </a:duotone>
            <a:extLst>
              <a:ext uri="{BEBA8EAE-BF5A-486C-A8C5-ECC9F3942E4B}">
                <a14:imgProps xmlns:a14="http://schemas.microsoft.com/office/drawing/2010/main">
                  <a14:imgLayer r:embed="rId20">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rot="6030365">
            <a:off x="3352745" y="1803928"/>
            <a:ext cx="778840" cy="91329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a:extLst>
              <a:ext uri="{FF2B5EF4-FFF2-40B4-BE49-F238E27FC236}">
                <a16:creationId xmlns:a16="http://schemas.microsoft.com/office/drawing/2014/main" id="{B6E068D7-2145-8C42-B53B-8719FCE94439}"/>
              </a:ext>
            </a:extLst>
          </p:cNvPr>
          <p:cNvPicPr>
            <a:picLocks noChangeAspect="1" noChangeArrowheads="1"/>
          </p:cNvPicPr>
          <p:nvPr/>
        </p:nvPicPr>
        <p:blipFill>
          <a:blip r:embed="rId19">
            <a:duotone>
              <a:schemeClr val="accent2">
                <a:shade val="45000"/>
                <a:satMod val="135000"/>
              </a:schemeClr>
              <a:prstClr val="white"/>
            </a:duotone>
            <a:extLst>
              <a:ext uri="{BEBA8EAE-BF5A-486C-A8C5-ECC9F3942E4B}">
                <a14:imgProps xmlns:a14="http://schemas.microsoft.com/office/drawing/2010/main">
                  <a14:imgLayer r:embed="rId21">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rot="6030365">
            <a:off x="5641899" y="3466331"/>
            <a:ext cx="778840" cy="913298"/>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735C998E-2CFC-8A4D-BA9D-C744A9000815}"/>
              </a:ext>
            </a:extLst>
          </p:cNvPr>
          <p:cNvSpPr txBox="1"/>
          <p:nvPr/>
        </p:nvSpPr>
        <p:spPr>
          <a:xfrm>
            <a:off x="-1624" y="6380229"/>
            <a:ext cx="1430969" cy="461665"/>
          </a:xfrm>
          <a:prstGeom prst="rect">
            <a:avLst/>
          </a:prstGeom>
          <a:noFill/>
        </p:spPr>
        <p:txBody>
          <a:bodyPr wrap="none" rtlCol="0">
            <a:spAutoFit/>
          </a:bodyPr>
          <a:lstStyle/>
          <a:p>
            <a:r>
              <a:rPr lang="en-US" altLang="zh-CN" sz="2400" dirty="0">
                <a:latin typeface="Cambria Math" panose="02040503050406030204" pitchFamily="18" charset="0"/>
                <a:ea typeface="Cambria Math" panose="02040503050406030204" pitchFamily="18" charset="0"/>
              </a:rPr>
              <a:t>[Feige99]</a:t>
            </a:r>
            <a:endParaRPr lang="en-US" sz="2400" dirty="0">
              <a:latin typeface="Cambria Math" panose="02040503050406030204" pitchFamily="18" charset="0"/>
              <a:ea typeface="Cambria Math" panose="02040503050406030204" pitchFamily="18" charset="0"/>
            </a:endParaRPr>
          </a:p>
        </p:txBody>
      </p:sp>
      <mc:AlternateContent xmlns:mc="http://schemas.openxmlformats.org/markup-compatibility/2006">
        <mc:Choice xmlns:a14="http://schemas.microsoft.com/office/drawing/2010/main" Requires="a14">
          <p:sp>
            <p:nvSpPr>
              <p:cNvPr id="23" name="Rectangle 22">
                <a:extLst>
                  <a:ext uri="{FF2B5EF4-FFF2-40B4-BE49-F238E27FC236}">
                    <a16:creationId xmlns:a16="http://schemas.microsoft.com/office/drawing/2014/main" id="{A494FCB4-0EF2-7042-AAAD-822134820D29}"/>
                  </a:ext>
                </a:extLst>
              </p:cNvPr>
              <p:cNvSpPr/>
              <p:nvPr/>
            </p:nvSpPr>
            <p:spPr>
              <a:xfrm>
                <a:off x="7608322" y="1482625"/>
                <a:ext cx="4443978" cy="646331"/>
              </a:xfrm>
              <a:prstGeom prst="rect">
                <a:avLst/>
              </a:prstGeom>
            </p:spPr>
            <p:txBody>
              <a:bodyPr wrap="square">
                <a:spAutoFit/>
              </a:bodyPr>
              <a:lstStyle/>
              <a:p>
                <a14:m>
                  <m:oMath xmlns:m="http://schemas.openxmlformats.org/officeDocument/2006/math">
                    <m:func>
                      <m:funcPr>
                        <m:ctrlPr>
                          <a:rPr lang="en-US" altLang="zh-CN" sz="3600" b="0" i="1" dirty="0" smtClean="0">
                            <a:latin typeface="Cambria Math" panose="02040503050406030204" pitchFamily="18" charset="0"/>
                            <a:ea typeface="Cambria Math" panose="02040503050406030204" pitchFamily="18" charset="0"/>
                          </a:rPr>
                        </m:ctrlPr>
                      </m:funcPr>
                      <m:fName>
                        <m:sSup>
                          <m:sSupPr>
                            <m:ctrlPr>
                              <a:rPr lang="en-US" altLang="zh-CN" sz="3600" b="0" i="1" dirty="0" smtClean="0">
                                <a:latin typeface="Cambria Math" panose="02040503050406030204" pitchFamily="18" charset="0"/>
                                <a:ea typeface="Cambria Math" panose="02040503050406030204" pitchFamily="18" charset="0"/>
                              </a:rPr>
                            </m:ctrlPr>
                          </m:sSupPr>
                          <m:e>
                            <m:r>
                              <m:rPr>
                                <m:sty m:val="p"/>
                              </m:rPr>
                              <a:rPr lang="en-US" altLang="zh-CN" sz="3600" b="0" i="0" dirty="0" smtClean="0">
                                <a:latin typeface="Cambria Math" panose="02040503050406030204" pitchFamily="18" charset="0"/>
                                <a:ea typeface="Cambria Math" panose="02040503050406030204" pitchFamily="18" charset="0"/>
                              </a:rPr>
                              <m:t>log</m:t>
                            </m:r>
                          </m:e>
                          <m:sup>
                            <m:r>
                              <a:rPr lang="zh-CN" altLang="en-US" sz="3600" b="0" i="1" dirty="0" smtClean="0">
                                <a:latin typeface="Cambria Math" panose="02040503050406030204" pitchFamily="18" charset="0"/>
                                <a:ea typeface="Cambria Math" panose="02040503050406030204" pitchFamily="18" charset="0"/>
                              </a:rPr>
                              <m:t>∗</m:t>
                            </m:r>
                          </m:sup>
                        </m:sSup>
                      </m:fName>
                      <m:e>
                        <m:r>
                          <a:rPr lang="en-US" altLang="zh-CN" sz="3600" b="0" i="1" dirty="0" smtClean="0">
                            <a:latin typeface="Cambria Math" panose="02040503050406030204" pitchFamily="18" charset="0"/>
                            <a:ea typeface="Cambria Math" panose="02040503050406030204" pitchFamily="18" charset="0"/>
                          </a:rPr>
                          <m:t>𝑛</m:t>
                        </m:r>
                      </m:e>
                    </m:func>
                  </m:oMath>
                </a14:m>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rounds</a:t>
                </a:r>
              </a:p>
            </p:txBody>
          </p:sp>
        </mc:Choice>
        <mc:Fallback>
          <p:sp>
            <p:nvSpPr>
              <p:cNvPr id="23" name="Rectangle 22">
                <a:extLst>
                  <a:ext uri="{FF2B5EF4-FFF2-40B4-BE49-F238E27FC236}">
                    <a16:creationId xmlns:a16="http://schemas.microsoft.com/office/drawing/2014/main" id="{A494FCB4-0EF2-7042-AAAD-822134820D29}"/>
                  </a:ext>
                </a:extLst>
              </p:cNvPr>
              <p:cNvSpPr>
                <a:spLocks noRot="1" noChangeAspect="1" noMove="1" noResize="1" noEditPoints="1" noAdjustHandles="1" noChangeArrowheads="1" noChangeShapeType="1" noTextEdit="1"/>
              </p:cNvSpPr>
              <p:nvPr/>
            </p:nvSpPr>
            <p:spPr>
              <a:xfrm>
                <a:off x="7608322" y="1482625"/>
                <a:ext cx="4443978" cy="646331"/>
              </a:xfrm>
              <a:prstGeom prst="rect">
                <a:avLst/>
              </a:prstGeom>
              <a:blipFill>
                <a:blip r:embed="rId22"/>
                <a:stretch>
                  <a:fillRect l="-2564" t="-13462" b="-34615"/>
                </a:stretch>
              </a:blipFill>
            </p:spPr>
            <p:txBody>
              <a:bodyPr/>
              <a:lstStyle/>
              <a:p>
                <a:r>
                  <a:rPr lang="en-US">
                    <a:noFill/>
                  </a:rPr>
                  <a:t> </a:t>
                </a:r>
              </a:p>
            </p:txBody>
          </p:sp>
        </mc:Fallback>
      </mc:AlternateContent>
      <p:pic>
        <p:nvPicPr>
          <p:cNvPr id="24" name="Picture 23">
            <a:extLst>
              <a:ext uri="{FF2B5EF4-FFF2-40B4-BE49-F238E27FC236}">
                <a16:creationId xmlns:a16="http://schemas.microsoft.com/office/drawing/2014/main" id="{91094212-4F21-914D-A883-C30DFB12A3A2}"/>
              </a:ext>
            </a:extLst>
          </p:cNvPr>
          <p:cNvPicPr>
            <a:picLocks noChangeAspect="1"/>
          </p:cNvPicPr>
          <p:nvPr/>
        </p:nvPicPr>
        <p:blipFill rotWithShape="1">
          <a:blip r:embed="rId23"/>
          <a:srcRect t="10000" b="10000"/>
          <a:stretch/>
        </p:blipFill>
        <p:spPr>
          <a:xfrm>
            <a:off x="10486301" y="5398717"/>
            <a:ext cx="1316885" cy="1316885"/>
          </a:xfrm>
          <a:prstGeom prst="ellipse">
            <a:avLst/>
          </a:prstGeom>
        </p:spPr>
      </p:pic>
      <p:cxnSp>
        <p:nvCxnSpPr>
          <p:cNvPr id="25" name="Straight Connector 24">
            <a:extLst>
              <a:ext uri="{FF2B5EF4-FFF2-40B4-BE49-F238E27FC236}">
                <a16:creationId xmlns:a16="http://schemas.microsoft.com/office/drawing/2014/main" id="{5FD60631-5E44-9D48-BD75-C6FFCC98ACE8}"/>
              </a:ext>
            </a:extLst>
          </p:cNvPr>
          <p:cNvCxnSpPr>
            <a:cxnSpLocks/>
          </p:cNvCxnSpPr>
          <p:nvPr/>
        </p:nvCxnSpPr>
        <p:spPr>
          <a:xfrm>
            <a:off x="0" y="722493"/>
            <a:ext cx="10072255" cy="0"/>
          </a:xfrm>
          <a:prstGeom prst="line">
            <a:avLst/>
          </a:prstGeom>
          <a:ln w="28575">
            <a:solidFill>
              <a:srgbClr val="E7C5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1393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74CBE94-3A80-C64D-80C0-29E4467C66E1}"/>
              </a:ext>
            </a:extLst>
          </p:cNvPr>
          <p:cNvPicPr>
            <a:picLocks noChangeAspect="1" noChangeArrowheads="1"/>
          </p:cNvPicPr>
          <p:nvPr/>
        </p:nvPicPr>
        <p:blipFill>
          <a:blip r:embed="rId3">
            <a:grayscl/>
            <a:extLst>
              <a:ext uri="{BEBA8EAE-BF5A-486C-A8C5-ECC9F3942E4B}">
                <a14:imgProps xmlns:a14="http://schemas.microsoft.com/office/drawing/2010/main">
                  <a14:imgLayer r:embed="rId4">
                    <a14:imgEffect>
                      <a14:brightnessContrast contrast="-77000"/>
                    </a14:imgEffect>
                  </a14:imgLayer>
                </a14:imgProps>
              </a:ext>
              <a:ext uri="{28A0092B-C50C-407E-A947-70E740481C1C}">
                <a14:useLocalDpi xmlns:a14="http://schemas.microsoft.com/office/drawing/2010/main" val="0"/>
              </a:ext>
            </a:extLst>
          </a:blip>
          <a:srcRect/>
          <a:stretch>
            <a:fillRect/>
          </a:stretch>
        </p:blipFill>
        <p:spPr bwMode="auto">
          <a:xfrm>
            <a:off x="330200" y="893418"/>
            <a:ext cx="1247015" cy="124701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D4561D62-C3D9-FF4F-816F-FD0BF9F7C44C}"/>
              </a:ext>
            </a:extLst>
          </p:cNvPr>
          <p:cNvPicPr>
            <a:picLocks noChangeAspect="1" noChangeArrowheads="1"/>
          </p:cNvPicPr>
          <p:nvPr/>
        </p:nvPicPr>
        <p:blipFill>
          <a:blip r:embed="rId5">
            <a:grayscl/>
            <a:extLst>
              <a:ext uri="{BEBA8EAE-BF5A-486C-A8C5-ECC9F3942E4B}">
                <a14:imgProps xmlns:a14="http://schemas.microsoft.com/office/drawing/2010/main">
                  <a14:imgLayer r:embed="rId6">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a:off x="1772207" y="893418"/>
            <a:ext cx="1247015" cy="124701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96A47595-0A27-A448-81EE-D6DAAD44F387}"/>
              </a:ext>
            </a:extLst>
          </p:cNvPr>
          <p:cNvPicPr>
            <a:picLocks noChangeAspect="1" noChangeArrowheads="1"/>
          </p:cNvPicPr>
          <p:nvPr/>
        </p:nvPicPr>
        <p:blipFill>
          <a:blip r:embed="rId7">
            <a:grayscl/>
            <a:extLst>
              <a:ext uri="{BEBA8EAE-BF5A-486C-A8C5-ECC9F3942E4B}">
                <a14:imgProps xmlns:a14="http://schemas.microsoft.com/office/drawing/2010/main">
                  <a14:imgLayer r:embed="rId8">
                    <a14:imgEffect>
                      <a14:brightnessContrast contrast="-92000"/>
                    </a14:imgEffect>
                  </a14:imgLayer>
                </a14:imgProps>
              </a:ext>
              <a:ext uri="{28A0092B-C50C-407E-A947-70E740481C1C}">
                <a14:useLocalDpi xmlns:a14="http://schemas.microsoft.com/office/drawing/2010/main" val="0"/>
              </a:ext>
            </a:extLst>
          </a:blip>
          <a:srcRect/>
          <a:stretch>
            <a:fillRect/>
          </a:stretch>
        </p:blipFill>
        <p:spPr bwMode="auto">
          <a:xfrm>
            <a:off x="1028928" y="1685328"/>
            <a:ext cx="1247015" cy="1247015"/>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56E7B70B-C77D-5747-A68C-3938D6C73B97}"/>
              </a:ext>
            </a:extLst>
          </p:cNvPr>
          <p:cNvGrpSpPr/>
          <p:nvPr/>
        </p:nvGrpSpPr>
        <p:grpSpPr>
          <a:xfrm>
            <a:off x="2650267" y="2547574"/>
            <a:ext cx="2762220" cy="1375405"/>
            <a:chOff x="3019222" y="2741297"/>
            <a:chExt cx="2762220" cy="1375405"/>
          </a:xfrm>
        </p:grpSpPr>
        <p:pic>
          <p:nvPicPr>
            <p:cNvPr id="2" name="Picture 1">
              <a:extLst>
                <a:ext uri="{FF2B5EF4-FFF2-40B4-BE49-F238E27FC236}">
                  <a16:creationId xmlns:a16="http://schemas.microsoft.com/office/drawing/2014/main" id="{9266B85E-10D4-1F47-8BB2-FF338B6C9E16}"/>
                </a:ext>
              </a:extLst>
            </p:cNvPr>
            <p:cNvPicPr>
              <a:picLocks noChangeAspect="1"/>
            </p:cNvPicPr>
            <p:nvPr/>
          </p:nvPicPr>
          <p:blipFill>
            <a:blip r:embed="rId9">
              <a:grayscl/>
              <a:extLst>
                <a:ext uri="{BEBA8EAE-BF5A-486C-A8C5-ECC9F3942E4B}">
                  <a14:imgProps xmlns:a14="http://schemas.microsoft.com/office/drawing/2010/main">
                    <a14:imgLayer r:embed="rId10">
                      <a14:imgEffect>
                        <a14:backgroundRemoval t="10000" b="90000" l="10000" r="90000">
                          <a14:foregroundMark x1="43174" y1="56354" x2="43174" y2="56354"/>
                          <a14:foregroundMark x1="57338" y1="41805" x2="57338" y2="41805"/>
                          <a14:foregroundMark x1="68601" y1="73112" x2="68601" y2="73112"/>
                          <a14:foregroundMark x1="72867" y1="34438" x2="72867" y2="34438"/>
                          <a14:foregroundMark x1="79693" y1="55064" x2="79693" y2="55064"/>
                          <a14:foregroundMark x1="35154" y1="20442" x2="35154" y2="20442"/>
                          <a14:foregroundMark x1="24061" y1="41805" x2="24061" y2="41805"/>
                          <a14:foregroundMark x1="22867" y1="71087" x2="22867" y2="71087"/>
                          <a14:foregroundMark x1="41980" y1="37017" x2="41980" y2="37017"/>
                        </a14:backgroundRemoval>
                      </a14:imgEffect>
                    </a14:imgLayer>
                  </a14:imgProps>
                </a:ext>
              </a:extLst>
            </a:blip>
            <a:stretch>
              <a:fillRect/>
            </a:stretch>
          </p:blipFill>
          <p:spPr>
            <a:xfrm>
              <a:off x="3019222" y="2741297"/>
              <a:ext cx="1484323" cy="1375405"/>
            </a:xfrm>
            <a:prstGeom prst="rect">
              <a:avLst/>
            </a:prstGeom>
          </p:spPr>
        </p:pic>
        <p:pic>
          <p:nvPicPr>
            <p:cNvPr id="10" name="Picture 9">
              <a:extLst>
                <a:ext uri="{FF2B5EF4-FFF2-40B4-BE49-F238E27FC236}">
                  <a16:creationId xmlns:a16="http://schemas.microsoft.com/office/drawing/2014/main" id="{51A79776-ECB6-914D-B612-C7CED809617C}"/>
                </a:ext>
              </a:extLst>
            </p:cNvPr>
            <p:cNvPicPr>
              <a:picLocks noChangeAspect="1"/>
            </p:cNvPicPr>
            <p:nvPr/>
          </p:nvPicPr>
          <p:blipFill>
            <a:blip r:embed="rId9">
              <a:grayscl/>
              <a:extLst>
                <a:ext uri="{BEBA8EAE-BF5A-486C-A8C5-ECC9F3942E4B}">
                  <a14:imgProps xmlns:a14="http://schemas.microsoft.com/office/drawing/2010/main">
                    <a14:imgLayer r:embed="rId11">
                      <a14:imgEffect>
                        <a14:backgroundRemoval t="10000" b="90000" l="10000" r="90000">
                          <a14:foregroundMark x1="43174" y1="56354" x2="43174" y2="56354"/>
                          <a14:foregroundMark x1="57338" y1="41805" x2="57338" y2="41805"/>
                          <a14:foregroundMark x1="68601" y1="73112" x2="68601" y2="73112"/>
                          <a14:foregroundMark x1="72867" y1="34438" x2="72867" y2="34438"/>
                          <a14:foregroundMark x1="79693" y1="55064" x2="79693" y2="55064"/>
                          <a14:foregroundMark x1="35154" y1="20442" x2="35154" y2="20442"/>
                          <a14:foregroundMark x1="24061" y1="41805" x2="24061" y2="41805"/>
                          <a14:foregroundMark x1="22867" y1="71087" x2="22867" y2="71087"/>
                          <a14:foregroundMark x1="41980" y1="37017" x2="41980" y2="37017"/>
                        </a14:backgroundRemoval>
                      </a14:imgEffect>
                    </a14:imgLayer>
                  </a14:imgProps>
                </a:ext>
              </a:extLst>
            </a:blip>
            <a:stretch>
              <a:fillRect/>
            </a:stretch>
          </p:blipFill>
          <p:spPr>
            <a:xfrm>
              <a:off x="4297119" y="2741297"/>
              <a:ext cx="1484323" cy="1375405"/>
            </a:xfrm>
            <a:prstGeom prst="rect">
              <a:avLst/>
            </a:prstGeom>
          </p:spPr>
        </p:pic>
      </p:grpSp>
      <p:pic>
        <p:nvPicPr>
          <p:cNvPr id="12" name="Picture 11">
            <a:extLst>
              <a:ext uri="{FF2B5EF4-FFF2-40B4-BE49-F238E27FC236}">
                <a16:creationId xmlns:a16="http://schemas.microsoft.com/office/drawing/2014/main" id="{AD66043D-4E57-9041-842E-93113A296EDA}"/>
              </a:ext>
            </a:extLst>
          </p:cNvPr>
          <p:cNvPicPr>
            <a:picLocks noChangeAspect="1"/>
          </p:cNvPicPr>
          <p:nvPr/>
        </p:nvPicPr>
        <p:blipFill rotWithShape="1">
          <a:blip r:embed="rId12">
            <a:duotone>
              <a:schemeClr val="accent2">
                <a:shade val="45000"/>
                <a:satMod val="135000"/>
              </a:schemeClr>
              <a:prstClr val="white"/>
            </a:duotone>
            <a:extLst>
              <a:ext uri="{BEBA8EAE-BF5A-486C-A8C5-ECC9F3942E4B}">
                <a14:imgProps xmlns:a14="http://schemas.microsoft.com/office/drawing/2010/main">
                  <a14:imgLayer r:embed="rId13">
                    <a14:imgEffect>
                      <a14:brightnessContrast bright="40000" contrast="-100000"/>
                    </a14:imgEffect>
                  </a14:imgLayer>
                </a14:imgProps>
              </a:ext>
            </a:extLst>
          </a:blip>
          <a:srcRect/>
          <a:stretch/>
        </p:blipFill>
        <p:spPr>
          <a:xfrm>
            <a:off x="5651965" y="3438155"/>
            <a:ext cx="979502" cy="979502"/>
          </a:xfrm>
          <a:prstGeom prst="rect">
            <a:avLst/>
          </a:prstGeom>
        </p:spPr>
      </p:pic>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5DDD2DF3-3BAD-A14E-97F6-336143C90F91}"/>
                  </a:ext>
                </a:extLst>
              </p:cNvPr>
              <p:cNvSpPr/>
              <p:nvPr/>
            </p:nvSpPr>
            <p:spPr>
              <a:xfrm>
                <a:off x="1217919" y="2648879"/>
                <a:ext cx="869031" cy="64633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3600" b="0" i="1" dirty="0" smtClean="0">
                          <a:latin typeface="Cambria Math" panose="02040503050406030204" pitchFamily="18" charset="0"/>
                          <a:ea typeface="Cambria Math" panose="02040503050406030204" pitchFamily="18" charset="0"/>
                        </a:rPr>
                        <m:t>𝑛</m:t>
                      </m:r>
                    </m:oMath>
                  </m:oMathPara>
                </a14:m>
                <a:endParaRPr lang="en-US" altLang="zh-CN" sz="3600" dirty="0">
                  <a:latin typeface="Cambria Math" panose="02040503050406030204" pitchFamily="18" charset="0"/>
                  <a:ea typeface="Cambria Math" panose="02040503050406030204" pitchFamily="18" charset="0"/>
                </a:endParaRPr>
              </a:p>
            </p:txBody>
          </p:sp>
        </mc:Choice>
        <mc:Fallback xmlns="">
          <p:sp>
            <p:nvSpPr>
              <p:cNvPr id="17" name="Rectangle 16">
                <a:extLst>
                  <a:ext uri="{FF2B5EF4-FFF2-40B4-BE49-F238E27FC236}">
                    <a16:creationId xmlns:a16="http://schemas.microsoft.com/office/drawing/2014/main" id="{5DDD2DF3-3BAD-A14E-97F6-336143C90F91}"/>
                  </a:ext>
                </a:extLst>
              </p:cNvPr>
              <p:cNvSpPr>
                <a:spLocks noRot="1" noChangeAspect="1" noMove="1" noResize="1" noEditPoints="1" noAdjustHandles="1" noChangeArrowheads="1" noChangeShapeType="1" noTextEdit="1"/>
              </p:cNvSpPr>
              <p:nvPr/>
            </p:nvSpPr>
            <p:spPr>
              <a:xfrm>
                <a:off x="1217919" y="2648879"/>
                <a:ext cx="869031" cy="646331"/>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DC52026C-8703-5541-882E-F61BF2E16C7B}"/>
                  </a:ext>
                </a:extLst>
              </p:cNvPr>
              <p:cNvSpPr/>
              <p:nvPr/>
            </p:nvSpPr>
            <p:spPr>
              <a:xfrm>
                <a:off x="2995758" y="3729955"/>
                <a:ext cx="2277664" cy="1200329"/>
              </a:xfrm>
              <a:prstGeom prst="rect">
                <a:avLst/>
              </a:prstGeom>
            </p:spPr>
            <p:txBody>
              <a:bodyPr wrap="square">
                <a:spAutoFit/>
              </a:bodyPr>
              <a:lstStyle/>
              <a:p>
                <a14:m>
                  <m:oMath xmlns:m="http://schemas.openxmlformats.org/officeDocument/2006/math">
                    <m:r>
                      <m:rPr>
                        <m:sty m:val="p"/>
                      </m:rPr>
                      <a:rPr lang="en-US" altLang="zh-CN" sz="3600" b="0" i="0" dirty="0" smtClean="0">
                        <a:latin typeface="Cambria Math" panose="02040503050406030204" pitchFamily="18" charset="0"/>
                        <a:ea typeface="Cambria Math" panose="02040503050406030204" pitchFamily="18" charset="0"/>
                      </a:rPr>
                      <m:t>poly</m:t>
                    </m:r>
                    <m:func>
                      <m:funcPr>
                        <m:ctrlPr>
                          <a:rPr lang="zh-CN" altLang="en-US" sz="3600" b="0" i="1" dirty="0" smtClean="0">
                            <a:latin typeface="Cambria Math" panose="02040503050406030204" pitchFamily="18" charset="0"/>
                            <a:ea typeface="Cambria Math" panose="02040503050406030204" pitchFamily="18" charset="0"/>
                          </a:rPr>
                        </m:ctrlPr>
                      </m:funcPr>
                      <m:fName>
                        <m:r>
                          <m:rPr>
                            <m:sty m:val="p"/>
                          </m:rPr>
                          <a:rPr lang="en-US" altLang="zh-CN" sz="3600" b="0" i="0" dirty="0" smtClean="0">
                            <a:latin typeface="Cambria Math" panose="02040503050406030204" pitchFamily="18" charset="0"/>
                            <a:ea typeface="Cambria Math" panose="02040503050406030204" pitchFamily="18" charset="0"/>
                          </a:rPr>
                          <m:t>log</m:t>
                        </m:r>
                      </m:fName>
                      <m:e>
                        <m:r>
                          <a:rPr lang="en-US" altLang="zh-CN" sz="3600" b="0" i="1" dirty="0" smtClean="0">
                            <a:latin typeface="Cambria Math" panose="02040503050406030204" pitchFamily="18" charset="0"/>
                            <a:ea typeface="Cambria Math" panose="02040503050406030204" pitchFamily="18" charset="0"/>
                          </a:rPr>
                          <m:t>𝑛</m:t>
                        </m:r>
                      </m:e>
                    </m:func>
                  </m:oMath>
                </a14:m>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committee</a:t>
                </a:r>
              </a:p>
            </p:txBody>
          </p:sp>
        </mc:Choice>
        <mc:Fallback xmlns="">
          <p:sp>
            <p:nvSpPr>
              <p:cNvPr id="18" name="Rectangle 17">
                <a:extLst>
                  <a:ext uri="{FF2B5EF4-FFF2-40B4-BE49-F238E27FC236}">
                    <a16:creationId xmlns:a16="http://schemas.microsoft.com/office/drawing/2014/main" id="{DC52026C-8703-5541-882E-F61BF2E16C7B}"/>
                  </a:ext>
                </a:extLst>
              </p:cNvPr>
              <p:cNvSpPr>
                <a:spLocks noRot="1" noChangeAspect="1" noMove="1" noResize="1" noEditPoints="1" noAdjustHandles="1" noChangeArrowheads="1" noChangeShapeType="1" noTextEdit="1"/>
              </p:cNvSpPr>
              <p:nvPr/>
            </p:nvSpPr>
            <p:spPr>
              <a:xfrm>
                <a:off x="2995758" y="3729955"/>
                <a:ext cx="2277664" cy="1200329"/>
              </a:xfrm>
              <a:prstGeom prst="rect">
                <a:avLst/>
              </a:prstGeom>
              <a:blipFill>
                <a:blip r:embed="rId16"/>
                <a:stretch>
                  <a:fillRect l="-7778" r="-7222" b="-1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42319BAC-CD58-9243-8729-98C507E99F2B}"/>
                  </a:ext>
                </a:extLst>
              </p:cNvPr>
              <p:cNvSpPr/>
              <p:nvPr/>
            </p:nvSpPr>
            <p:spPr>
              <a:xfrm>
                <a:off x="6341606" y="5077658"/>
                <a:ext cx="2298395" cy="127637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altLang="zh-CN" sz="3600" b="0" i="1" dirty="0" smtClean="0">
                              <a:latin typeface="Cambria Math" panose="02040503050406030204" pitchFamily="18" charset="0"/>
                              <a:ea typeface="Cambria Math" panose="02040503050406030204" pitchFamily="18" charset="0"/>
                            </a:rPr>
                          </m:ctrlPr>
                        </m:sSupPr>
                        <m:e>
                          <m:r>
                            <a:rPr lang="en-US" altLang="zh-CN" sz="3600" b="0" i="1" dirty="0" smtClean="0">
                              <a:latin typeface="Cambria Math" panose="02040503050406030204" pitchFamily="18" charset="0"/>
                              <a:ea typeface="Cambria Math" panose="02040503050406030204" pitchFamily="18" charset="0"/>
                            </a:rPr>
                            <m:t>2</m:t>
                          </m:r>
                        </m:e>
                        <m:sup>
                          <m:func>
                            <m:funcPr>
                              <m:ctrlPr>
                                <a:rPr lang="en-US" altLang="zh-CN" sz="3600" b="0" i="1" dirty="0" smtClean="0">
                                  <a:latin typeface="Cambria Math" panose="02040503050406030204" pitchFamily="18" charset="0"/>
                                  <a:ea typeface="Cambria Math" panose="02040503050406030204" pitchFamily="18" charset="0"/>
                                </a:rPr>
                              </m:ctrlPr>
                            </m:funcPr>
                            <m:fName>
                              <m:sSup>
                                <m:sSupPr>
                                  <m:ctrlPr>
                                    <a:rPr lang="en-US" altLang="zh-CN" sz="3600" b="0" i="1" dirty="0" smtClean="0">
                                      <a:latin typeface="Cambria Math" panose="02040503050406030204" pitchFamily="18" charset="0"/>
                                      <a:ea typeface="Cambria Math" panose="02040503050406030204" pitchFamily="18" charset="0"/>
                                    </a:rPr>
                                  </m:ctrlPr>
                                </m:sSupPr>
                                <m:e>
                                  <m:r>
                                    <m:rPr>
                                      <m:sty m:val="p"/>
                                    </m:rPr>
                                    <a:rPr lang="en-US" altLang="zh-CN" sz="3600" b="0" i="0" dirty="0" smtClean="0">
                                      <a:latin typeface="Cambria Math" panose="02040503050406030204" pitchFamily="18" charset="0"/>
                                      <a:ea typeface="Cambria Math" panose="02040503050406030204" pitchFamily="18" charset="0"/>
                                    </a:rPr>
                                    <m:t>log</m:t>
                                  </m:r>
                                </m:e>
                                <m:sup>
                                  <m:r>
                                    <a:rPr lang="zh-CN" altLang="en-US" sz="3600" b="0" i="1" dirty="0" smtClean="0">
                                      <a:latin typeface="Cambria Math" panose="02040503050406030204" pitchFamily="18" charset="0"/>
                                      <a:ea typeface="Cambria Math" panose="02040503050406030204" pitchFamily="18" charset="0"/>
                                    </a:rPr>
                                    <m:t>∗</m:t>
                                  </m:r>
                                </m:sup>
                              </m:sSup>
                            </m:fName>
                            <m:e>
                              <m:r>
                                <a:rPr lang="en-US" altLang="zh-CN" sz="3600" b="0" i="1" dirty="0" smtClean="0">
                                  <a:latin typeface="Cambria Math" panose="02040503050406030204" pitchFamily="18" charset="0"/>
                                  <a:ea typeface="Cambria Math" panose="02040503050406030204" pitchFamily="18" charset="0"/>
                                </a:rPr>
                                <m:t>𝑛</m:t>
                              </m:r>
                            </m:e>
                          </m:func>
                        </m:sup>
                      </m:sSup>
                    </m:oMath>
                  </m:oMathPara>
                </a14:m>
                <a:endParaRPr lang="en-US" altLang="zh-CN" sz="3600" dirty="0">
                  <a:latin typeface="Cambria Math" panose="02040503050406030204" pitchFamily="18" charset="0"/>
                  <a:ea typeface="Cambria Math" panose="02040503050406030204" pitchFamily="18" charset="0"/>
                </a:endParaRPr>
              </a:p>
              <a:p>
                <a:r>
                  <a:rPr lang="en-US" altLang="zh-CN" sz="3600" dirty="0">
                    <a:latin typeface="Cambria Math" panose="02040503050406030204" pitchFamily="18" charset="0"/>
                    <a:ea typeface="Cambria Math" panose="02040503050406030204" pitchFamily="18" charset="0"/>
                  </a:rPr>
                  <a:t>committee</a:t>
                </a:r>
              </a:p>
            </p:txBody>
          </p:sp>
        </mc:Choice>
        <mc:Fallback xmlns="">
          <p:sp>
            <p:nvSpPr>
              <p:cNvPr id="19" name="Rectangle 18">
                <a:extLst>
                  <a:ext uri="{FF2B5EF4-FFF2-40B4-BE49-F238E27FC236}">
                    <a16:creationId xmlns:a16="http://schemas.microsoft.com/office/drawing/2014/main" id="{42319BAC-CD58-9243-8729-98C507E99F2B}"/>
                  </a:ext>
                </a:extLst>
              </p:cNvPr>
              <p:cNvSpPr>
                <a:spLocks noRot="1" noChangeAspect="1" noMove="1" noResize="1" noEditPoints="1" noAdjustHandles="1" noChangeArrowheads="1" noChangeShapeType="1" noTextEdit="1"/>
              </p:cNvSpPr>
              <p:nvPr/>
            </p:nvSpPr>
            <p:spPr>
              <a:xfrm>
                <a:off x="6341606" y="5077658"/>
                <a:ext cx="2298395" cy="1276375"/>
              </a:xfrm>
              <a:prstGeom prst="rect">
                <a:avLst/>
              </a:prstGeom>
              <a:blipFill>
                <a:blip r:embed="rId17"/>
                <a:stretch>
                  <a:fillRect l="-7692" r="-6593" b="-14851"/>
                </a:stretch>
              </a:blipFill>
            </p:spPr>
            <p:txBody>
              <a:bodyPr/>
              <a:lstStyle/>
              <a:p>
                <a:r>
                  <a:rPr lang="en-US">
                    <a:noFill/>
                  </a:rPr>
                  <a:t> </a:t>
                </a:r>
              </a:p>
            </p:txBody>
          </p:sp>
        </mc:Fallback>
      </mc:AlternateContent>
      <p:pic>
        <p:nvPicPr>
          <p:cNvPr id="20" name="Picture 19">
            <a:extLst>
              <a:ext uri="{FF2B5EF4-FFF2-40B4-BE49-F238E27FC236}">
                <a16:creationId xmlns:a16="http://schemas.microsoft.com/office/drawing/2014/main" id="{142A94B3-25EA-C343-B0C7-845B2378552E}"/>
              </a:ext>
            </a:extLst>
          </p:cNvPr>
          <p:cNvPicPr>
            <a:picLocks noChangeAspect="1"/>
          </p:cNvPicPr>
          <p:nvPr/>
        </p:nvPicPr>
        <p:blipFill>
          <a:blip r:embed="rId9">
            <a:grayscl/>
            <a:extLst>
              <a:ext uri="{BEBA8EAE-BF5A-486C-A8C5-ECC9F3942E4B}">
                <a14:imgProps xmlns:a14="http://schemas.microsoft.com/office/drawing/2010/main">
                  <a14:imgLayer r:embed="rId18">
                    <a14:imgEffect>
                      <a14:backgroundRemoval t="10000" b="90000" l="10000" r="90000">
                        <a14:foregroundMark x1="43174" y1="56354" x2="43174" y2="56354"/>
                        <a14:foregroundMark x1="57338" y1="41805" x2="57338" y2="41805"/>
                        <a14:foregroundMark x1="68601" y1="73112" x2="68601" y2="73112"/>
                        <a14:foregroundMark x1="72867" y1="34438" x2="72867" y2="34438"/>
                        <a14:foregroundMark x1="79693" y1="55064" x2="79693" y2="55064"/>
                        <a14:foregroundMark x1="35154" y1="20442" x2="35154" y2="20442"/>
                        <a14:foregroundMark x1="24061" y1="41805" x2="24061" y2="41805"/>
                        <a14:foregroundMark x1="22867" y1="71087" x2="22867" y2="71087"/>
                        <a14:foregroundMark x1="41980" y1="37017" x2="41980" y2="37017"/>
                      </a14:backgroundRemoval>
                    </a14:imgEffect>
                  </a14:imgLayer>
                </a14:imgProps>
              </a:ext>
            </a:extLst>
          </a:blip>
          <a:stretch>
            <a:fillRect/>
          </a:stretch>
        </p:blipFill>
        <p:spPr>
          <a:xfrm>
            <a:off x="6706351" y="3824986"/>
            <a:ext cx="1484323" cy="1375405"/>
          </a:xfrm>
          <a:prstGeom prst="rect">
            <a:avLst/>
          </a:prstGeom>
        </p:spPr>
      </p:pic>
      <p:pic>
        <p:nvPicPr>
          <p:cNvPr id="23" name="Picture 4">
            <a:extLst>
              <a:ext uri="{FF2B5EF4-FFF2-40B4-BE49-F238E27FC236}">
                <a16:creationId xmlns:a16="http://schemas.microsoft.com/office/drawing/2014/main" id="{540B5ABF-808E-F348-98C8-30EB28977FD7}"/>
              </a:ext>
            </a:extLst>
          </p:cNvPr>
          <p:cNvPicPr>
            <a:picLocks noChangeAspect="1" noChangeArrowheads="1"/>
          </p:cNvPicPr>
          <p:nvPr/>
        </p:nvPicPr>
        <p:blipFill>
          <a:blip r:embed="rId19">
            <a:duotone>
              <a:schemeClr val="accent2">
                <a:shade val="45000"/>
                <a:satMod val="135000"/>
              </a:schemeClr>
              <a:prstClr val="white"/>
            </a:duotone>
            <a:extLst>
              <a:ext uri="{BEBA8EAE-BF5A-486C-A8C5-ECC9F3942E4B}">
                <a14:imgProps xmlns:a14="http://schemas.microsoft.com/office/drawing/2010/main">
                  <a14:imgLayer r:embed="rId20">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rot="4215468">
            <a:off x="8777928" y="4704713"/>
            <a:ext cx="1078784" cy="126502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a:extLst>
              <a:ext uri="{FF2B5EF4-FFF2-40B4-BE49-F238E27FC236}">
                <a16:creationId xmlns:a16="http://schemas.microsoft.com/office/drawing/2014/main" id="{B2317AA7-47C6-644C-8559-3D32A223FAFD}"/>
              </a:ext>
            </a:extLst>
          </p:cNvPr>
          <p:cNvPicPr>
            <a:picLocks noChangeAspect="1" noChangeArrowheads="1"/>
          </p:cNvPicPr>
          <p:nvPr/>
        </p:nvPicPr>
        <p:blipFill>
          <a:blip r:embed="rId19">
            <a:duotone>
              <a:schemeClr val="accent2">
                <a:shade val="45000"/>
                <a:satMod val="135000"/>
              </a:schemeClr>
              <a:prstClr val="white"/>
            </a:duotone>
            <a:extLst>
              <a:ext uri="{BEBA8EAE-BF5A-486C-A8C5-ECC9F3942E4B}">
                <a14:imgProps xmlns:a14="http://schemas.microsoft.com/office/drawing/2010/main">
                  <a14:imgLayer r:embed="rId21">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rot="6030365">
            <a:off x="3352745" y="1803928"/>
            <a:ext cx="778840" cy="91329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21" name="Rectangle 20">
                <a:extLst>
                  <a:ext uri="{FF2B5EF4-FFF2-40B4-BE49-F238E27FC236}">
                    <a16:creationId xmlns:a16="http://schemas.microsoft.com/office/drawing/2014/main" id="{7905F81E-CB71-9F4B-A066-B0CF5F70F4FA}"/>
                  </a:ext>
                </a:extLst>
              </p:cNvPr>
              <p:cNvSpPr/>
              <p:nvPr/>
            </p:nvSpPr>
            <p:spPr>
              <a:xfrm>
                <a:off x="7608322" y="1482625"/>
                <a:ext cx="4443978" cy="646331"/>
              </a:xfrm>
              <a:prstGeom prst="rect">
                <a:avLst/>
              </a:prstGeom>
            </p:spPr>
            <p:txBody>
              <a:bodyPr wrap="square">
                <a:spAutoFit/>
              </a:bodyPr>
              <a:lstStyle/>
              <a:p>
                <a14:m>
                  <m:oMath xmlns:m="http://schemas.openxmlformats.org/officeDocument/2006/math">
                    <m:func>
                      <m:funcPr>
                        <m:ctrlPr>
                          <a:rPr lang="en-US" altLang="zh-CN" sz="3600" b="0" i="1" dirty="0" smtClean="0">
                            <a:latin typeface="Cambria Math" panose="02040503050406030204" pitchFamily="18" charset="0"/>
                            <a:ea typeface="Cambria Math" panose="02040503050406030204" pitchFamily="18" charset="0"/>
                          </a:rPr>
                        </m:ctrlPr>
                      </m:funcPr>
                      <m:fName>
                        <m:sSup>
                          <m:sSupPr>
                            <m:ctrlPr>
                              <a:rPr lang="en-US" altLang="zh-CN" sz="3600" b="0" i="1" dirty="0" smtClean="0">
                                <a:latin typeface="Cambria Math" panose="02040503050406030204" pitchFamily="18" charset="0"/>
                                <a:ea typeface="Cambria Math" panose="02040503050406030204" pitchFamily="18" charset="0"/>
                              </a:rPr>
                            </m:ctrlPr>
                          </m:sSupPr>
                          <m:e>
                            <m:r>
                              <m:rPr>
                                <m:sty m:val="p"/>
                              </m:rPr>
                              <a:rPr lang="en-US" altLang="zh-CN" sz="3600" b="0" i="0" dirty="0" smtClean="0">
                                <a:latin typeface="Cambria Math" panose="02040503050406030204" pitchFamily="18" charset="0"/>
                                <a:ea typeface="Cambria Math" panose="02040503050406030204" pitchFamily="18" charset="0"/>
                              </a:rPr>
                              <m:t>log</m:t>
                            </m:r>
                          </m:e>
                          <m:sup>
                            <m:r>
                              <a:rPr lang="zh-CN" altLang="en-US" sz="3600" b="0" i="1" dirty="0" smtClean="0">
                                <a:latin typeface="Cambria Math" panose="02040503050406030204" pitchFamily="18" charset="0"/>
                                <a:ea typeface="Cambria Math" panose="02040503050406030204" pitchFamily="18" charset="0"/>
                              </a:rPr>
                              <m:t>∗</m:t>
                            </m:r>
                          </m:sup>
                        </m:sSup>
                      </m:fName>
                      <m:e>
                        <m:r>
                          <a:rPr lang="en-US" altLang="zh-CN" sz="3600" b="0" i="1" dirty="0" smtClean="0">
                            <a:latin typeface="Cambria Math" panose="02040503050406030204" pitchFamily="18" charset="0"/>
                            <a:ea typeface="Cambria Math" panose="02040503050406030204" pitchFamily="18" charset="0"/>
                          </a:rPr>
                          <m:t>𝑛</m:t>
                        </m:r>
                      </m:e>
                    </m:func>
                  </m:oMath>
                </a14:m>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rounds</a:t>
                </a:r>
              </a:p>
            </p:txBody>
          </p:sp>
        </mc:Choice>
        <mc:Fallback>
          <p:sp>
            <p:nvSpPr>
              <p:cNvPr id="21" name="Rectangle 20">
                <a:extLst>
                  <a:ext uri="{FF2B5EF4-FFF2-40B4-BE49-F238E27FC236}">
                    <a16:creationId xmlns:a16="http://schemas.microsoft.com/office/drawing/2014/main" id="{7905F81E-CB71-9F4B-A066-B0CF5F70F4FA}"/>
                  </a:ext>
                </a:extLst>
              </p:cNvPr>
              <p:cNvSpPr>
                <a:spLocks noRot="1" noChangeAspect="1" noMove="1" noResize="1" noEditPoints="1" noAdjustHandles="1" noChangeArrowheads="1" noChangeShapeType="1" noTextEdit="1"/>
              </p:cNvSpPr>
              <p:nvPr/>
            </p:nvSpPr>
            <p:spPr>
              <a:xfrm>
                <a:off x="7608322" y="1482625"/>
                <a:ext cx="4443978" cy="646331"/>
              </a:xfrm>
              <a:prstGeom prst="rect">
                <a:avLst/>
              </a:prstGeom>
              <a:blipFill>
                <a:blip r:embed="rId22"/>
                <a:stretch>
                  <a:fillRect l="-2564" t="-13462" b="-34615"/>
                </a:stretch>
              </a:blipFill>
            </p:spPr>
            <p:txBody>
              <a:bodyPr/>
              <a:lstStyle/>
              <a:p>
                <a:r>
                  <a:rPr lang="en-US">
                    <a:noFill/>
                  </a:rPr>
                  <a:t> </a:t>
                </a:r>
              </a:p>
            </p:txBody>
          </p:sp>
        </mc:Fallback>
      </mc:AlternateContent>
      <p:pic>
        <p:nvPicPr>
          <p:cNvPr id="22" name="Picture 21">
            <a:extLst>
              <a:ext uri="{FF2B5EF4-FFF2-40B4-BE49-F238E27FC236}">
                <a16:creationId xmlns:a16="http://schemas.microsoft.com/office/drawing/2014/main" id="{36E822BB-1BE6-1E49-81A1-D285A2BEA135}"/>
              </a:ext>
            </a:extLst>
          </p:cNvPr>
          <p:cNvPicPr>
            <a:picLocks noChangeAspect="1"/>
          </p:cNvPicPr>
          <p:nvPr/>
        </p:nvPicPr>
        <p:blipFill rotWithShape="1">
          <a:blip r:embed="rId23"/>
          <a:srcRect t="10000" b="10000"/>
          <a:stretch/>
        </p:blipFill>
        <p:spPr>
          <a:xfrm>
            <a:off x="10486301" y="5398717"/>
            <a:ext cx="1316885" cy="1316885"/>
          </a:xfrm>
          <a:prstGeom prst="ellipse">
            <a:avLst/>
          </a:prstGeom>
        </p:spPr>
      </p:pic>
      <p:cxnSp>
        <p:nvCxnSpPr>
          <p:cNvPr id="25" name="Straight Connector 24">
            <a:extLst>
              <a:ext uri="{FF2B5EF4-FFF2-40B4-BE49-F238E27FC236}">
                <a16:creationId xmlns:a16="http://schemas.microsoft.com/office/drawing/2014/main" id="{05172804-307E-5B43-8179-30108BC158EB}"/>
              </a:ext>
            </a:extLst>
          </p:cNvPr>
          <p:cNvCxnSpPr>
            <a:cxnSpLocks/>
          </p:cNvCxnSpPr>
          <p:nvPr/>
        </p:nvCxnSpPr>
        <p:spPr>
          <a:xfrm>
            <a:off x="0" y="722493"/>
            <a:ext cx="10072255" cy="0"/>
          </a:xfrm>
          <a:prstGeom prst="line">
            <a:avLst/>
          </a:prstGeom>
          <a:ln w="28575">
            <a:solidFill>
              <a:srgbClr val="E7C5B5"/>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8" name="TextBox 27">
                <a:extLst>
                  <a:ext uri="{FF2B5EF4-FFF2-40B4-BE49-F238E27FC236}">
                    <a16:creationId xmlns:a16="http://schemas.microsoft.com/office/drawing/2014/main" id="{91EBEA08-4EDA-6045-B621-460BB1301D68}"/>
                  </a:ext>
                </a:extLst>
              </p:cNvPr>
              <p:cNvSpPr txBox="1"/>
              <p:nvPr/>
            </p:nvSpPr>
            <p:spPr>
              <a:xfrm>
                <a:off x="-1624" y="39217"/>
                <a:ext cx="12117100" cy="685188"/>
              </a:xfrm>
              <a:prstGeom prst="rect">
                <a:avLst/>
              </a:prstGeom>
              <a:noFill/>
            </p:spPr>
            <p:txBody>
              <a:bodyPr wrap="none" rtlCol="0">
                <a:spAutoFit/>
              </a:bodyPr>
              <a:lstStyle/>
              <a:p>
                <a:r>
                  <a:rPr lang="en-US" altLang="zh-CN" sz="3600" dirty="0">
                    <a:latin typeface="Cambria Math" panose="02040503050406030204" pitchFamily="18" charset="0"/>
                    <a:ea typeface="Cambria Math" panose="02040503050406030204" pitchFamily="18" charset="0"/>
                  </a:rPr>
                  <a:t>Strawman: stop at </a:t>
                </a:r>
                <a14:m>
                  <m:oMath xmlns:m="http://schemas.openxmlformats.org/officeDocument/2006/math">
                    <m:sSup>
                      <m:sSupPr>
                        <m:ctrlPr>
                          <a:rPr lang="en-US" altLang="zh-CN" sz="3600" i="1" dirty="0">
                            <a:latin typeface="Cambria Math" panose="02040503050406030204" pitchFamily="18" charset="0"/>
                            <a:ea typeface="Cambria Math" panose="02040503050406030204" pitchFamily="18" charset="0"/>
                          </a:rPr>
                        </m:ctrlPr>
                      </m:sSupPr>
                      <m:e>
                        <m:r>
                          <a:rPr lang="en-US" altLang="zh-CN" sz="3600" i="1" dirty="0">
                            <a:latin typeface="Cambria Math" panose="02040503050406030204" pitchFamily="18" charset="0"/>
                            <a:ea typeface="Cambria Math" panose="02040503050406030204" pitchFamily="18" charset="0"/>
                          </a:rPr>
                          <m:t>2</m:t>
                        </m:r>
                      </m:e>
                      <m:sup>
                        <m:func>
                          <m:funcPr>
                            <m:ctrlPr>
                              <a:rPr lang="en-US" altLang="zh-CN" sz="3600" i="1" dirty="0">
                                <a:latin typeface="Cambria Math" panose="02040503050406030204" pitchFamily="18" charset="0"/>
                                <a:ea typeface="Cambria Math" panose="02040503050406030204" pitchFamily="18" charset="0"/>
                              </a:rPr>
                            </m:ctrlPr>
                          </m:funcPr>
                          <m:fName>
                            <m:sSup>
                              <m:sSupPr>
                                <m:ctrlPr>
                                  <a:rPr lang="en-US" altLang="zh-CN" sz="3600" i="1" dirty="0">
                                    <a:latin typeface="Cambria Math" panose="02040503050406030204" pitchFamily="18" charset="0"/>
                                    <a:ea typeface="Cambria Math" panose="02040503050406030204" pitchFamily="18" charset="0"/>
                                  </a:rPr>
                                </m:ctrlPr>
                              </m:sSupPr>
                              <m:e>
                                <m:r>
                                  <m:rPr>
                                    <m:sty m:val="p"/>
                                  </m:rPr>
                                  <a:rPr lang="en-US" altLang="zh-CN" sz="3600" dirty="0">
                                    <a:latin typeface="Cambria Math" panose="02040503050406030204" pitchFamily="18" charset="0"/>
                                    <a:ea typeface="Cambria Math" panose="02040503050406030204" pitchFamily="18" charset="0"/>
                                  </a:rPr>
                                  <m:t>log</m:t>
                                </m:r>
                              </m:e>
                              <m:sup>
                                <m:r>
                                  <a:rPr lang="zh-CN" altLang="en-US" sz="3600" i="1" dirty="0">
                                    <a:latin typeface="Cambria Math" panose="02040503050406030204" pitchFamily="18" charset="0"/>
                                    <a:ea typeface="Cambria Math" panose="02040503050406030204" pitchFamily="18" charset="0"/>
                                  </a:rPr>
                                  <m:t>∗</m:t>
                                </m:r>
                              </m:sup>
                            </m:sSup>
                          </m:fName>
                          <m:e>
                            <m:r>
                              <a:rPr lang="en-US" altLang="zh-CN" sz="3600" i="1" dirty="0">
                                <a:latin typeface="Cambria Math" panose="02040503050406030204" pitchFamily="18" charset="0"/>
                                <a:ea typeface="Cambria Math" panose="02040503050406030204" pitchFamily="18" charset="0"/>
                              </a:rPr>
                              <m:t>𝑛</m:t>
                            </m:r>
                          </m:e>
                        </m:func>
                      </m:sup>
                    </m:sSup>
                  </m:oMath>
                </a14:m>
                <a:r>
                  <a:rPr lang="en-US" altLang="zh-CN" sz="3600" dirty="0">
                    <a:latin typeface="Cambria Math" panose="02040503050406030204" pitchFamily="18" charset="0"/>
                    <a:ea typeface="Cambria Math" panose="02040503050406030204" pitchFamily="18" charset="0"/>
                  </a:rPr>
                  <a:t>-</a:t>
                </a:r>
                <a:r>
                  <a:rPr lang="en-US" sz="3600" dirty="0">
                    <a:latin typeface="Cambria Math" panose="02040503050406030204" pitchFamily="18" charset="0"/>
                    <a:ea typeface="Cambria Math" panose="02040503050406030204" pitchFamily="18" charset="0"/>
                  </a:rPr>
                  <a:t>committee and do tournament tree</a:t>
                </a:r>
              </a:p>
            </p:txBody>
          </p:sp>
        </mc:Choice>
        <mc:Fallback>
          <p:sp>
            <p:nvSpPr>
              <p:cNvPr id="28" name="TextBox 27">
                <a:extLst>
                  <a:ext uri="{FF2B5EF4-FFF2-40B4-BE49-F238E27FC236}">
                    <a16:creationId xmlns:a16="http://schemas.microsoft.com/office/drawing/2014/main" id="{91EBEA08-4EDA-6045-B621-460BB1301D68}"/>
                  </a:ext>
                </a:extLst>
              </p:cNvPr>
              <p:cNvSpPr txBox="1">
                <a:spLocks noRot="1" noChangeAspect="1" noMove="1" noResize="1" noEditPoints="1" noAdjustHandles="1" noChangeArrowheads="1" noChangeShapeType="1" noTextEdit="1"/>
              </p:cNvSpPr>
              <p:nvPr/>
            </p:nvSpPr>
            <p:spPr>
              <a:xfrm>
                <a:off x="-1624" y="39217"/>
                <a:ext cx="12117100" cy="685188"/>
              </a:xfrm>
              <a:prstGeom prst="rect">
                <a:avLst/>
              </a:prstGeom>
              <a:blipFill>
                <a:blip r:embed="rId24"/>
                <a:stretch>
                  <a:fillRect l="-1468" t="-5455" r="-524" b="-32727"/>
                </a:stretch>
              </a:blipFill>
            </p:spPr>
            <p:txBody>
              <a:bodyPr/>
              <a:lstStyle/>
              <a:p>
                <a:r>
                  <a:rPr lang="en-US">
                    <a:noFill/>
                  </a:rPr>
                  <a:t> </a:t>
                </a:r>
              </a:p>
            </p:txBody>
          </p:sp>
        </mc:Fallback>
      </mc:AlternateContent>
      <p:grpSp>
        <p:nvGrpSpPr>
          <p:cNvPr id="29" name="Group 28">
            <a:extLst>
              <a:ext uri="{FF2B5EF4-FFF2-40B4-BE49-F238E27FC236}">
                <a16:creationId xmlns:a16="http://schemas.microsoft.com/office/drawing/2014/main" id="{5CC849CB-AC7B-DA41-863A-743824506D74}"/>
              </a:ext>
            </a:extLst>
          </p:cNvPr>
          <p:cNvGrpSpPr/>
          <p:nvPr/>
        </p:nvGrpSpPr>
        <p:grpSpPr>
          <a:xfrm>
            <a:off x="9324687" y="2853662"/>
            <a:ext cx="2727613" cy="2277186"/>
            <a:chOff x="9324687" y="2853662"/>
            <a:chExt cx="2727613" cy="2277186"/>
          </a:xfrm>
        </p:grpSpPr>
        <p:grpSp>
          <p:nvGrpSpPr>
            <p:cNvPr id="16" name="Group 15">
              <a:extLst>
                <a:ext uri="{FF2B5EF4-FFF2-40B4-BE49-F238E27FC236}">
                  <a16:creationId xmlns:a16="http://schemas.microsoft.com/office/drawing/2014/main" id="{E58809BB-22C6-9247-810B-DFD8622D9327}"/>
                </a:ext>
              </a:extLst>
            </p:cNvPr>
            <p:cNvGrpSpPr/>
            <p:nvPr/>
          </p:nvGrpSpPr>
          <p:grpSpPr>
            <a:xfrm>
              <a:off x="9324687" y="2853662"/>
              <a:ext cx="2727613" cy="2277186"/>
              <a:chOff x="9394403" y="2702549"/>
              <a:chExt cx="2727613" cy="2277186"/>
            </a:xfrm>
          </p:grpSpPr>
          <p:pic>
            <p:nvPicPr>
              <p:cNvPr id="13" name="Picture 12">
                <a:extLst>
                  <a:ext uri="{FF2B5EF4-FFF2-40B4-BE49-F238E27FC236}">
                    <a16:creationId xmlns:a16="http://schemas.microsoft.com/office/drawing/2014/main" id="{881FF991-2B54-EE48-81A3-653EF0F5F0A5}"/>
                  </a:ext>
                </a:extLst>
              </p:cNvPr>
              <p:cNvPicPr>
                <a:picLocks noChangeAspect="1"/>
              </p:cNvPicPr>
              <p:nvPr/>
            </p:nvPicPr>
            <p:blipFill rotWithShape="1">
              <a:blip r:embed="rId25"/>
              <a:srcRect l="13082" t="20497" r="12571" b="30268"/>
              <a:stretch/>
            </p:blipFill>
            <p:spPr>
              <a:xfrm>
                <a:off x="9470870" y="2702549"/>
                <a:ext cx="2651146" cy="1676627"/>
              </a:xfrm>
              <a:prstGeom prst="rect">
                <a:avLst/>
              </a:prstGeom>
            </p:spPr>
          </p:pic>
          <p:sp>
            <p:nvSpPr>
              <p:cNvPr id="30" name="Oval 29">
                <a:extLst>
                  <a:ext uri="{FF2B5EF4-FFF2-40B4-BE49-F238E27FC236}">
                    <a16:creationId xmlns:a16="http://schemas.microsoft.com/office/drawing/2014/main" id="{03F6F510-AA83-184B-8EF2-5C2B6C6EE14F}"/>
                  </a:ext>
                </a:extLst>
              </p:cNvPr>
              <p:cNvSpPr/>
              <p:nvPr/>
            </p:nvSpPr>
            <p:spPr>
              <a:xfrm>
                <a:off x="9675842" y="4128177"/>
                <a:ext cx="308937" cy="308937"/>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Oval 13">
                <a:extLst>
                  <a:ext uri="{FF2B5EF4-FFF2-40B4-BE49-F238E27FC236}">
                    <a16:creationId xmlns:a16="http://schemas.microsoft.com/office/drawing/2014/main" id="{DF144763-AD85-194F-B31C-6953C12900F4}"/>
                  </a:ext>
                </a:extLst>
              </p:cNvPr>
              <p:cNvSpPr/>
              <p:nvPr/>
            </p:nvSpPr>
            <p:spPr>
              <a:xfrm>
                <a:off x="9394403" y="4864344"/>
                <a:ext cx="115391" cy="115391"/>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Oval 14">
                <a:extLst>
                  <a:ext uri="{FF2B5EF4-FFF2-40B4-BE49-F238E27FC236}">
                    <a16:creationId xmlns:a16="http://schemas.microsoft.com/office/drawing/2014/main" id="{1CA7E97C-9BA5-BF4A-8D52-81A72DAB257B}"/>
                  </a:ext>
                </a:extLst>
              </p:cNvPr>
              <p:cNvSpPr/>
              <p:nvPr/>
            </p:nvSpPr>
            <p:spPr>
              <a:xfrm>
                <a:off x="9509794" y="4512688"/>
                <a:ext cx="227618" cy="227618"/>
              </a:xfrm>
              <a:prstGeom prst="ellipse">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pic>
          <p:nvPicPr>
            <p:cNvPr id="4098" name="Picture 2">
              <a:extLst>
                <a:ext uri="{FF2B5EF4-FFF2-40B4-BE49-F238E27FC236}">
                  <a16:creationId xmlns:a16="http://schemas.microsoft.com/office/drawing/2014/main" id="{E00AF13C-8D48-7245-867F-BEFF9A3A0328}"/>
                </a:ext>
              </a:extLst>
            </p:cNvPr>
            <p:cNvPicPr>
              <a:picLocks noChangeAspect="1" noChangeArrowheads="1"/>
            </p:cNvPicPr>
            <p:nvPr/>
          </p:nvPicPr>
          <p:blipFill rotWithShape="1">
            <a:blip r:embed="rId26">
              <a:duotone>
                <a:schemeClr val="accent2">
                  <a:shade val="45000"/>
                  <a:satMod val="135000"/>
                </a:schemeClr>
                <a:prstClr val="white"/>
              </a:duotone>
              <a:extLst>
                <a:ext uri="{BEBA8EAE-BF5A-486C-A8C5-ECC9F3942E4B}">
                  <a14:imgProps xmlns:a14="http://schemas.microsoft.com/office/drawing/2010/main">
                    <a14:imgLayer r:embed="rId27">
                      <a14:imgEffect>
                        <a14:brightnessContrast bright="-40000" contrast="40000"/>
                      </a14:imgEffect>
                    </a14:imgLayer>
                  </a14:imgProps>
                </a:ext>
                <a:ext uri="{28A0092B-C50C-407E-A947-70E740481C1C}">
                  <a14:useLocalDpi xmlns:a14="http://schemas.microsoft.com/office/drawing/2010/main" val="0"/>
                </a:ext>
              </a:extLst>
            </a:blip>
            <a:srcRect l="50000" t="26282"/>
            <a:stretch/>
          </p:blipFill>
          <p:spPr bwMode="auto">
            <a:xfrm>
              <a:off x="10097213" y="3380669"/>
              <a:ext cx="1316885" cy="94094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04850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9C627AD-7688-AD42-873C-873D5A2BBA8E}"/>
              </a:ext>
            </a:extLst>
          </p:cNvPr>
          <p:cNvPicPr>
            <a:picLocks noChangeAspect="1" noChangeArrowheads="1"/>
          </p:cNvPicPr>
          <p:nvPr/>
        </p:nvPicPr>
        <p:blipFill>
          <a:blip r:embed="rId3">
            <a:grayscl/>
            <a:extLst>
              <a:ext uri="{BEBA8EAE-BF5A-486C-A8C5-ECC9F3942E4B}">
                <a14:imgProps xmlns:a14="http://schemas.microsoft.com/office/drawing/2010/main">
                  <a14:imgLayer r:embed="rId4">
                    <a14:imgEffect>
                      <a14:brightnessContrast contrast="-77000"/>
                    </a14:imgEffect>
                  </a14:imgLayer>
                </a14:imgProps>
              </a:ext>
              <a:ext uri="{28A0092B-C50C-407E-A947-70E740481C1C}">
                <a14:useLocalDpi xmlns:a14="http://schemas.microsoft.com/office/drawing/2010/main" val="0"/>
              </a:ext>
            </a:extLst>
          </a:blip>
          <a:srcRect/>
          <a:stretch>
            <a:fillRect/>
          </a:stretch>
        </p:blipFill>
        <p:spPr bwMode="auto">
          <a:xfrm>
            <a:off x="2289847" y="508904"/>
            <a:ext cx="1247015" cy="124701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5037902C-C62B-5441-9B8A-FE897C629AF1}"/>
              </a:ext>
            </a:extLst>
          </p:cNvPr>
          <p:cNvPicPr>
            <a:picLocks noChangeAspect="1" noChangeArrowheads="1"/>
          </p:cNvPicPr>
          <p:nvPr/>
        </p:nvPicPr>
        <p:blipFill>
          <a:blip r:embed="rId5">
            <a:grayscl/>
            <a:extLst>
              <a:ext uri="{BEBA8EAE-BF5A-486C-A8C5-ECC9F3942E4B}">
                <a14:imgProps xmlns:a14="http://schemas.microsoft.com/office/drawing/2010/main">
                  <a14:imgLayer r:embed="rId6">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a:off x="3731854" y="508904"/>
            <a:ext cx="1247015" cy="124701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12EB6EDE-89CE-B74A-8428-8579DE314F0E}"/>
              </a:ext>
            </a:extLst>
          </p:cNvPr>
          <p:cNvPicPr>
            <a:picLocks noChangeAspect="1" noChangeArrowheads="1"/>
          </p:cNvPicPr>
          <p:nvPr/>
        </p:nvPicPr>
        <p:blipFill>
          <a:blip r:embed="rId7">
            <a:grayscl/>
            <a:extLst>
              <a:ext uri="{BEBA8EAE-BF5A-486C-A8C5-ECC9F3942E4B}">
                <a14:imgProps xmlns:a14="http://schemas.microsoft.com/office/drawing/2010/main">
                  <a14:imgLayer r:embed="rId8">
                    <a14:imgEffect>
                      <a14:brightnessContrast contrast="-92000"/>
                    </a14:imgEffect>
                  </a14:imgLayer>
                </a14:imgProps>
              </a:ext>
              <a:ext uri="{28A0092B-C50C-407E-A947-70E740481C1C}">
                <a14:useLocalDpi xmlns:a14="http://schemas.microsoft.com/office/drawing/2010/main" val="0"/>
              </a:ext>
            </a:extLst>
          </a:blip>
          <a:srcRect/>
          <a:stretch>
            <a:fillRect/>
          </a:stretch>
        </p:blipFill>
        <p:spPr bwMode="auto">
          <a:xfrm>
            <a:off x="2988575" y="1300814"/>
            <a:ext cx="1247015" cy="1247015"/>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04B40C12-AE26-DA4F-A289-8BD680EF137C}"/>
              </a:ext>
            </a:extLst>
          </p:cNvPr>
          <p:cNvGrpSpPr/>
          <p:nvPr/>
        </p:nvGrpSpPr>
        <p:grpSpPr>
          <a:xfrm>
            <a:off x="6046304" y="2895405"/>
            <a:ext cx="2762220" cy="1375405"/>
            <a:chOff x="3019222" y="2741297"/>
            <a:chExt cx="2762220" cy="1375405"/>
          </a:xfrm>
        </p:grpSpPr>
        <p:pic>
          <p:nvPicPr>
            <p:cNvPr id="6" name="Picture 5">
              <a:extLst>
                <a:ext uri="{FF2B5EF4-FFF2-40B4-BE49-F238E27FC236}">
                  <a16:creationId xmlns:a16="http://schemas.microsoft.com/office/drawing/2014/main" id="{C0C01829-938C-4141-84FD-D5D9B3840E91}"/>
                </a:ext>
              </a:extLst>
            </p:cNvPr>
            <p:cNvPicPr>
              <a:picLocks noChangeAspect="1"/>
            </p:cNvPicPr>
            <p:nvPr/>
          </p:nvPicPr>
          <p:blipFill>
            <a:blip r:embed="rId9">
              <a:grayscl/>
              <a:extLst>
                <a:ext uri="{BEBA8EAE-BF5A-486C-A8C5-ECC9F3942E4B}">
                  <a14:imgProps xmlns:a14="http://schemas.microsoft.com/office/drawing/2010/main">
                    <a14:imgLayer r:embed="rId10">
                      <a14:imgEffect>
                        <a14:backgroundRemoval t="10000" b="90000" l="10000" r="90000">
                          <a14:foregroundMark x1="43174" y1="56354" x2="43174" y2="56354"/>
                          <a14:foregroundMark x1="57338" y1="41805" x2="57338" y2="41805"/>
                          <a14:foregroundMark x1="68601" y1="73112" x2="68601" y2="73112"/>
                          <a14:foregroundMark x1="72867" y1="34438" x2="72867" y2="34438"/>
                          <a14:foregroundMark x1="79693" y1="55064" x2="79693" y2="55064"/>
                          <a14:foregroundMark x1="35154" y1="20442" x2="35154" y2="20442"/>
                          <a14:foregroundMark x1="24061" y1="41805" x2="24061" y2="41805"/>
                          <a14:foregroundMark x1="22867" y1="71087" x2="22867" y2="71087"/>
                          <a14:foregroundMark x1="41980" y1="37017" x2="41980" y2="37017"/>
                        </a14:backgroundRemoval>
                      </a14:imgEffect>
                    </a14:imgLayer>
                  </a14:imgProps>
                </a:ext>
              </a:extLst>
            </a:blip>
            <a:stretch>
              <a:fillRect/>
            </a:stretch>
          </p:blipFill>
          <p:spPr>
            <a:xfrm>
              <a:off x="3019222" y="2741297"/>
              <a:ext cx="1484323" cy="1375405"/>
            </a:xfrm>
            <a:prstGeom prst="rect">
              <a:avLst/>
            </a:prstGeom>
          </p:spPr>
        </p:pic>
        <p:pic>
          <p:nvPicPr>
            <p:cNvPr id="7" name="Picture 6">
              <a:extLst>
                <a:ext uri="{FF2B5EF4-FFF2-40B4-BE49-F238E27FC236}">
                  <a16:creationId xmlns:a16="http://schemas.microsoft.com/office/drawing/2014/main" id="{43550FA2-3E51-8F41-B3B7-B5188AA286A5}"/>
                </a:ext>
              </a:extLst>
            </p:cNvPr>
            <p:cNvPicPr>
              <a:picLocks noChangeAspect="1"/>
            </p:cNvPicPr>
            <p:nvPr/>
          </p:nvPicPr>
          <p:blipFill>
            <a:blip r:embed="rId9">
              <a:grayscl/>
              <a:extLst>
                <a:ext uri="{BEBA8EAE-BF5A-486C-A8C5-ECC9F3942E4B}">
                  <a14:imgProps xmlns:a14="http://schemas.microsoft.com/office/drawing/2010/main">
                    <a14:imgLayer r:embed="rId11">
                      <a14:imgEffect>
                        <a14:backgroundRemoval t="10000" b="90000" l="10000" r="90000">
                          <a14:foregroundMark x1="43174" y1="56354" x2="43174" y2="56354"/>
                          <a14:foregroundMark x1="57338" y1="41805" x2="57338" y2="41805"/>
                          <a14:foregroundMark x1="68601" y1="73112" x2="68601" y2="73112"/>
                          <a14:foregroundMark x1="72867" y1="34438" x2="72867" y2="34438"/>
                          <a14:foregroundMark x1="79693" y1="55064" x2="79693" y2="55064"/>
                          <a14:foregroundMark x1="35154" y1="20442" x2="35154" y2="20442"/>
                          <a14:foregroundMark x1="24061" y1="41805" x2="24061" y2="41805"/>
                          <a14:foregroundMark x1="22867" y1="71087" x2="22867" y2="71087"/>
                          <a14:foregroundMark x1="41980" y1="37017" x2="41980" y2="37017"/>
                        </a14:backgroundRemoval>
                      </a14:imgEffect>
                    </a14:imgLayer>
                  </a14:imgProps>
                </a:ext>
              </a:extLst>
            </a:blip>
            <a:stretch>
              <a:fillRect/>
            </a:stretch>
          </p:blipFill>
          <p:spPr>
            <a:xfrm>
              <a:off x="4297119" y="2741297"/>
              <a:ext cx="1484323" cy="1375405"/>
            </a:xfrm>
            <a:prstGeom prst="rect">
              <a:avLst/>
            </a:prstGeom>
          </p:spPr>
        </p:pic>
      </p:gr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39E9E65F-0243-0846-9D71-57E03C497848}"/>
                  </a:ext>
                </a:extLst>
              </p:cNvPr>
              <p:cNvSpPr/>
              <p:nvPr/>
            </p:nvSpPr>
            <p:spPr>
              <a:xfrm>
                <a:off x="3177566" y="2264365"/>
                <a:ext cx="869031" cy="64633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3600" b="0" i="1" dirty="0" smtClean="0">
                          <a:latin typeface="Cambria Math" panose="02040503050406030204" pitchFamily="18" charset="0"/>
                          <a:ea typeface="Cambria Math" panose="02040503050406030204" pitchFamily="18" charset="0"/>
                        </a:rPr>
                        <m:t>𝑛</m:t>
                      </m:r>
                    </m:oMath>
                  </m:oMathPara>
                </a14:m>
                <a:endParaRPr lang="en-US" altLang="zh-CN" sz="3600" dirty="0">
                  <a:latin typeface="Cambria Math" panose="02040503050406030204" pitchFamily="18" charset="0"/>
                  <a:ea typeface="Cambria Math" panose="02040503050406030204" pitchFamily="18" charset="0"/>
                </a:endParaRPr>
              </a:p>
            </p:txBody>
          </p:sp>
        </mc:Choice>
        <mc:Fallback xmlns="">
          <p:sp>
            <p:nvSpPr>
              <p:cNvPr id="8" name="Rectangle 7">
                <a:extLst>
                  <a:ext uri="{FF2B5EF4-FFF2-40B4-BE49-F238E27FC236}">
                    <a16:creationId xmlns:a16="http://schemas.microsoft.com/office/drawing/2014/main" id="{39E9E65F-0243-0846-9D71-57E03C497848}"/>
                  </a:ext>
                </a:extLst>
              </p:cNvPr>
              <p:cNvSpPr>
                <a:spLocks noRot="1" noChangeAspect="1" noMove="1" noResize="1" noEditPoints="1" noAdjustHandles="1" noChangeArrowheads="1" noChangeShapeType="1" noTextEdit="1"/>
              </p:cNvSpPr>
              <p:nvPr/>
            </p:nvSpPr>
            <p:spPr>
              <a:xfrm>
                <a:off x="3177566" y="2264365"/>
                <a:ext cx="869031" cy="646331"/>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D41512EB-CB86-8548-884A-FBC03B14A871}"/>
                  </a:ext>
                </a:extLst>
              </p:cNvPr>
              <p:cNvSpPr/>
              <p:nvPr/>
            </p:nvSpPr>
            <p:spPr>
              <a:xfrm>
                <a:off x="6391795" y="4077786"/>
                <a:ext cx="2277664" cy="1200329"/>
              </a:xfrm>
              <a:prstGeom prst="rect">
                <a:avLst/>
              </a:prstGeom>
            </p:spPr>
            <p:txBody>
              <a:bodyPr wrap="square">
                <a:spAutoFit/>
              </a:bodyPr>
              <a:lstStyle/>
              <a:p>
                <a14:m>
                  <m:oMath xmlns:m="http://schemas.openxmlformats.org/officeDocument/2006/math">
                    <m:r>
                      <m:rPr>
                        <m:sty m:val="p"/>
                      </m:rPr>
                      <a:rPr lang="en-US" altLang="zh-CN" sz="3600" b="0" i="0" dirty="0" smtClean="0">
                        <a:latin typeface="Cambria Math" panose="02040503050406030204" pitchFamily="18" charset="0"/>
                        <a:ea typeface="Cambria Math" panose="02040503050406030204" pitchFamily="18" charset="0"/>
                      </a:rPr>
                      <m:t>poly</m:t>
                    </m:r>
                    <m:func>
                      <m:funcPr>
                        <m:ctrlPr>
                          <a:rPr lang="zh-CN" altLang="en-US" sz="3600" b="0" i="1" dirty="0" smtClean="0">
                            <a:latin typeface="Cambria Math" panose="02040503050406030204" pitchFamily="18" charset="0"/>
                            <a:ea typeface="Cambria Math" panose="02040503050406030204" pitchFamily="18" charset="0"/>
                          </a:rPr>
                        </m:ctrlPr>
                      </m:funcPr>
                      <m:fName>
                        <m:r>
                          <m:rPr>
                            <m:sty m:val="p"/>
                          </m:rPr>
                          <a:rPr lang="en-US" altLang="zh-CN" sz="3600" b="0" i="0" dirty="0" smtClean="0">
                            <a:latin typeface="Cambria Math" panose="02040503050406030204" pitchFamily="18" charset="0"/>
                            <a:ea typeface="Cambria Math" panose="02040503050406030204" pitchFamily="18" charset="0"/>
                          </a:rPr>
                          <m:t>log</m:t>
                        </m:r>
                      </m:fName>
                      <m:e>
                        <m:r>
                          <a:rPr lang="en-US" altLang="zh-CN" sz="3600" b="0" i="1" dirty="0" smtClean="0">
                            <a:latin typeface="Cambria Math" panose="02040503050406030204" pitchFamily="18" charset="0"/>
                            <a:ea typeface="Cambria Math" panose="02040503050406030204" pitchFamily="18" charset="0"/>
                          </a:rPr>
                          <m:t>𝑛</m:t>
                        </m:r>
                      </m:e>
                    </m:func>
                  </m:oMath>
                </a14:m>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committee</a:t>
                </a:r>
              </a:p>
            </p:txBody>
          </p:sp>
        </mc:Choice>
        <mc:Fallback xmlns="">
          <p:sp>
            <p:nvSpPr>
              <p:cNvPr id="9" name="Rectangle 8">
                <a:extLst>
                  <a:ext uri="{FF2B5EF4-FFF2-40B4-BE49-F238E27FC236}">
                    <a16:creationId xmlns:a16="http://schemas.microsoft.com/office/drawing/2014/main" id="{D41512EB-CB86-8548-884A-FBC03B14A871}"/>
                  </a:ext>
                </a:extLst>
              </p:cNvPr>
              <p:cNvSpPr>
                <a:spLocks noRot="1" noChangeAspect="1" noMove="1" noResize="1" noEditPoints="1" noAdjustHandles="1" noChangeArrowheads="1" noChangeShapeType="1" noTextEdit="1"/>
              </p:cNvSpPr>
              <p:nvPr/>
            </p:nvSpPr>
            <p:spPr>
              <a:xfrm>
                <a:off x="6391795" y="4077786"/>
                <a:ext cx="2277664" cy="1200329"/>
              </a:xfrm>
              <a:prstGeom prst="rect">
                <a:avLst/>
              </a:prstGeom>
              <a:blipFill>
                <a:blip r:embed="rId13"/>
                <a:stretch>
                  <a:fillRect l="-7735" r="-7182" b="-17708"/>
                </a:stretch>
              </a:blipFill>
            </p:spPr>
            <p:txBody>
              <a:bodyPr/>
              <a:lstStyle/>
              <a:p>
                <a:r>
                  <a:rPr lang="en-US">
                    <a:noFill/>
                  </a:rPr>
                  <a:t> </a:t>
                </a:r>
              </a:p>
            </p:txBody>
          </p:sp>
        </mc:Fallback>
      </mc:AlternateContent>
      <p:pic>
        <p:nvPicPr>
          <p:cNvPr id="10" name="Picture 4">
            <a:extLst>
              <a:ext uri="{FF2B5EF4-FFF2-40B4-BE49-F238E27FC236}">
                <a16:creationId xmlns:a16="http://schemas.microsoft.com/office/drawing/2014/main" id="{D852AC49-8CCE-ED40-AE17-4F9577192D68}"/>
              </a:ext>
            </a:extLst>
          </p:cNvPr>
          <p:cNvPicPr>
            <a:picLocks noChangeAspect="1" noChangeArrowheads="1"/>
          </p:cNvPicPr>
          <p:nvPr/>
        </p:nvPicPr>
        <p:blipFill>
          <a:blip r:embed="rId14">
            <a:duotone>
              <a:schemeClr val="accent2">
                <a:shade val="45000"/>
                <a:satMod val="135000"/>
              </a:schemeClr>
              <a:prstClr val="white"/>
            </a:duotone>
            <a:extLst>
              <a:ext uri="{BEBA8EAE-BF5A-486C-A8C5-ECC9F3942E4B}">
                <a14:imgProps xmlns:a14="http://schemas.microsoft.com/office/drawing/2010/main">
                  <a14:imgLayer r:embed="rId15">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rot="5687221">
            <a:off x="5552604" y="1251049"/>
            <a:ext cx="1230284" cy="1442679"/>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E1AC8A10-8434-6F47-A326-BD10522A4217}"/>
              </a:ext>
            </a:extLst>
          </p:cNvPr>
          <p:cNvPicPr>
            <a:picLocks noChangeAspect="1" noChangeArrowheads="1"/>
          </p:cNvPicPr>
          <p:nvPr/>
        </p:nvPicPr>
        <p:blipFill>
          <a:blip r:embed="rId16">
            <a:duotone>
              <a:schemeClr val="accent2">
                <a:shade val="45000"/>
                <a:satMod val="135000"/>
              </a:schemeClr>
              <a:prstClr val="white"/>
            </a:duotone>
            <a:extLst>
              <a:ext uri="{BEBA8EAE-BF5A-486C-A8C5-ECC9F3942E4B}">
                <a14:imgProps xmlns:a14="http://schemas.microsoft.com/office/drawing/2010/main">
                  <a14:imgLayer r:embed="rId17">
                    <a14:imgEffect>
                      <a14:brightnessContrast bright="54000" contrast="-49000"/>
                    </a14:imgEffect>
                  </a14:imgLayer>
                </a14:imgProps>
              </a:ext>
              <a:ext uri="{28A0092B-C50C-407E-A947-70E740481C1C}">
                <a14:useLocalDpi xmlns:a14="http://schemas.microsoft.com/office/drawing/2010/main" val="0"/>
              </a:ext>
            </a:extLst>
          </a:blip>
          <a:srcRect/>
          <a:stretch>
            <a:fillRect/>
          </a:stretch>
        </p:blipFill>
        <p:spPr bwMode="auto">
          <a:xfrm>
            <a:off x="5311593" y="1020956"/>
            <a:ext cx="1712305" cy="1712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61860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Box 87">
            <a:extLst>
              <a:ext uri="{FF2B5EF4-FFF2-40B4-BE49-F238E27FC236}">
                <a16:creationId xmlns:a16="http://schemas.microsoft.com/office/drawing/2014/main" id="{AA41C425-561C-1A41-9EAF-0C02301059EA}"/>
              </a:ext>
            </a:extLst>
          </p:cNvPr>
          <p:cNvSpPr txBox="1"/>
          <p:nvPr/>
        </p:nvSpPr>
        <p:spPr>
          <a:xfrm>
            <a:off x="-1624" y="39217"/>
            <a:ext cx="7960834" cy="646331"/>
          </a:xfrm>
          <a:prstGeom prst="rect">
            <a:avLst/>
          </a:prstGeom>
          <a:noFill/>
        </p:spPr>
        <p:txBody>
          <a:bodyPr wrap="none" rtlCol="0">
            <a:spAutoFit/>
          </a:bodyPr>
          <a:lstStyle/>
          <a:p>
            <a:r>
              <a:rPr lang="en-US" altLang="zh-CN" sz="3600" dirty="0">
                <a:latin typeface="Cambria Math" panose="02040503050406030204" pitchFamily="18" charset="0"/>
                <a:ea typeface="Cambria Math" panose="02040503050406030204" pitchFamily="18" charset="0"/>
              </a:rPr>
              <a:t>Lightest</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bin:</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electing</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c-sized</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committee</a:t>
            </a:r>
            <a:endParaRPr lang="en-US" sz="3600" dirty="0">
              <a:latin typeface="Cambria Math" panose="02040503050406030204" pitchFamily="18" charset="0"/>
              <a:ea typeface="Cambria Math" panose="02040503050406030204" pitchFamily="18" charset="0"/>
            </a:endParaRPr>
          </a:p>
        </p:txBody>
      </p:sp>
      <p:pic>
        <p:nvPicPr>
          <p:cNvPr id="6146" name="Picture 2">
            <a:extLst>
              <a:ext uri="{FF2B5EF4-FFF2-40B4-BE49-F238E27FC236}">
                <a16:creationId xmlns:a16="http://schemas.microsoft.com/office/drawing/2014/main" id="{A69CA9CB-A99D-D54E-9A59-4DC375A56D8F}"/>
              </a:ext>
            </a:extLst>
          </p:cNvPr>
          <p:cNvPicPr>
            <a:picLocks noChangeAspect="1" noChangeArrowheads="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1700612"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a:extLst>
              <a:ext uri="{FF2B5EF4-FFF2-40B4-BE49-F238E27FC236}">
                <a16:creationId xmlns:a16="http://schemas.microsoft.com/office/drawing/2014/main" id="{A645EF6F-D060-7C4C-82B4-B6EAD5B0F581}"/>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11248227"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a:extLst>
              <a:ext uri="{FF2B5EF4-FFF2-40B4-BE49-F238E27FC236}">
                <a16:creationId xmlns:a16="http://schemas.microsoft.com/office/drawing/2014/main" id="{309B0E2D-8473-1745-9C61-C7C9CB91C06A}"/>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291882"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
            <a:extLst>
              <a:ext uri="{FF2B5EF4-FFF2-40B4-BE49-F238E27FC236}">
                <a16:creationId xmlns:a16="http://schemas.microsoft.com/office/drawing/2014/main" id="{81289E04-95E2-3E40-A22C-32B9663648CB}"/>
              </a:ext>
            </a:extLst>
          </p:cNvPr>
          <p:cNvPicPr>
            <a:picLocks noChangeAspect="1" noChangeArrowheads="1"/>
          </p:cNvPicPr>
          <p:nvPr/>
        </p:nvPicPr>
        <p:blipFill>
          <a:blip r:embed="rId8">
            <a:duotone>
              <a:schemeClr val="accent2">
                <a:shade val="45000"/>
                <a:satMod val="135000"/>
              </a:schemeClr>
              <a:prstClr val="white"/>
            </a:duotone>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4883152"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a:extLst>
              <a:ext uri="{FF2B5EF4-FFF2-40B4-BE49-F238E27FC236}">
                <a16:creationId xmlns:a16="http://schemas.microsoft.com/office/drawing/2014/main" id="{E2DF05FC-E1C5-F447-8543-3385B2DB4DC6}"/>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5678787"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a:extLst>
              <a:ext uri="{FF2B5EF4-FFF2-40B4-BE49-F238E27FC236}">
                <a16:creationId xmlns:a16="http://schemas.microsoft.com/office/drawing/2014/main" id="{48348E7C-D24B-8548-A81A-D0A0A4A3EE6B}"/>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474422"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a:extLst>
              <a:ext uri="{FF2B5EF4-FFF2-40B4-BE49-F238E27FC236}">
                <a16:creationId xmlns:a16="http://schemas.microsoft.com/office/drawing/2014/main" id="{466CB4AB-1D34-4B43-AFC2-2C062BDEACCD}"/>
              </a:ext>
            </a:extLst>
          </p:cNvPr>
          <p:cNvPicPr>
            <a:picLocks noChangeAspect="1" noChangeArrowheads="1"/>
          </p:cNvPicPr>
          <p:nvPr/>
        </p:nvPicPr>
        <p:blipFill>
          <a:blip r:embed="rId8">
            <a:duotone>
              <a:schemeClr val="accent2">
                <a:shade val="45000"/>
                <a:satMod val="135000"/>
              </a:schemeClr>
              <a:prstClr val="white"/>
            </a:duotone>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7270057"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a:extLst>
              <a:ext uri="{FF2B5EF4-FFF2-40B4-BE49-F238E27FC236}">
                <a16:creationId xmlns:a16="http://schemas.microsoft.com/office/drawing/2014/main" id="{427DF52C-6055-AD4B-A533-8F404D45D232}"/>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1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8065692"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a:extLst>
              <a:ext uri="{FF2B5EF4-FFF2-40B4-BE49-F238E27FC236}">
                <a16:creationId xmlns:a16="http://schemas.microsoft.com/office/drawing/2014/main" id="{2B7EE03C-42E2-5C49-9B70-AEABCF1E5CE9}"/>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861327"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a:extLst>
              <a:ext uri="{FF2B5EF4-FFF2-40B4-BE49-F238E27FC236}">
                <a16:creationId xmlns:a16="http://schemas.microsoft.com/office/drawing/2014/main" id="{8C136F91-EEE2-B14D-B7AC-7D2A6BA4C819}"/>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9656962"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a:extLst>
              <a:ext uri="{FF2B5EF4-FFF2-40B4-BE49-F238E27FC236}">
                <a16:creationId xmlns:a16="http://schemas.microsoft.com/office/drawing/2014/main" id="{728A276D-0AE2-D140-94BB-E9DE57C3E99E}"/>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452597"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
            <a:extLst>
              <a:ext uri="{FF2B5EF4-FFF2-40B4-BE49-F238E27FC236}">
                <a16:creationId xmlns:a16="http://schemas.microsoft.com/office/drawing/2014/main" id="{723BB138-A75E-294C-AD46-41774C9DD8F6}"/>
              </a:ext>
            </a:extLst>
          </p:cNvPr>
          <p:cNvPicPr>
            <a:picLocks noChangeAspect="1" noChangeArrowheads="1"/>
          </p:cNvPicPr>
          <p:nvPr/>
        </p:nvPicPr>
        <p:blipFill>
          <a:blip r:embed="rId13">
            <a:duotone>
              <a:schemeClr val="accent2">
                <a:shade val="45000"/>
                <a:satMod val="135000"/>
              </a:schemeClr>
              <a:prstClr val="white"/>
            </a:duotone>
            <a:extLst>
              <a:ext uri="{BEBA8EAE-BF5A-486C-A8C5-ECC9F3942E4B}">
                <a14:imgProps xmlns:a14="http://schemas.microsoft.com/office/drawing/2010/main">
                  <a14:imgLayer r:embed="rId1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109342"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a:extLst>
              <a:ext uri="{FF2B5EF4-FFF2-40B4-BE49-F238E27FC236}">
                <a16:creationId xmlns:a16="http://schemas.microsoft.com/office/drawing/2014/main" id="{8EE08EF9-3D82-FE4B-B8BF-659263A3D972}"/>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904977"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a:extLst>
              <a:ext uri="{FF2B5EF4-FFF2-40B4-BE49-F238E27FC236}">
                <a16:creationId xmlns:a16="http://schemas.microsoft.com/office/drawing/2014/main" id="{A17781BD-5C5F-184D-9C37-F6B4D0D08191}"/>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15">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2496247"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2">
            <a:extLst>
              <a:ext uri="{FF2B5EF4-FFF2-40B4-BE49-F238E27FC236}">
                <a16:creationId xmlns:a16="http://schemas.microsoft.com/office/drawing/2014/main" id="{50FAADF4-76BA-3744-9FD8-A803D0B5553B}"/>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16">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4087517" y="759439"/>
            <a:ext cx="695885" cy="695885"/>
          </a:xfrm>
          <a:prstGeom prst="rect">
            <a:avLst/>
          </a:prstGeom>
          <a:noFill/>
          <a:extLst>
            <a:ext uri="{909E8E84-426E-40DD-AFC4-6F175D3DCCD1}">
              <a14:hiddenFill xmlns:a14="http://schemas.microsoft.com/office/drawing/2010/main">
                <a:solidFill>
                  <a:srgbClr val="FFFFFF"/>
                </a:solidFill>
              </a14:hiddenFill>
            </a:ext>
          </a:extLst>
        </p:spPr>
      </p:pic>
      <p:grpSp>
        <p:nvGrpSpPr>
          <p:cNvPr id="102" name="Group 101">
            <a:extLst>
              <a:ext uri="{FF2B5EF4-FFF2-40B4-BE49-F238E27FC236}">
                <a16:creationId xmlns:a16="http://schemas.microsoft.com/office/drawing/2014/main" id="{566328E8-FDB5-AA4E-8030-7251E052D318}"/>
              </a:ext>
            </a:extLst>
          </p:cNvPr>
          <p:cNvGrpSpPr/>
          <p:nvPr/>
        </p:nvGrpSpPr>
        <p:grpSpPr>
          <a:xfrm>
            <a:off x="1700612" y="1771876"/>
            <a:ext cx="3281014" cy="3281014"/>
            <a:chOff x="178615" y="1948071"/>
            <a:chExt cx="3281014" cy="3281014"/>
          </a:xfrm>
        </p:grpSpPr>
        <p:pic>
          <p:nvPicPr>
            <p:cNvPr id="103" name="Picture 102">
              <a:extLst>
                <a:ext uri="{FF2B5EF4-FFF2-40B4-BE49-F238E27FC236}">
                  <a16:creationId xmlns:a16="http://schemas.microsoft.com/office/drawing/2014/main" id="{DC1DB1E9-D588-8142-AD49-4BF3F8044105}"/>
                </a:ext>
              </a:extLst>
            </p:cNvPr>
            <p:cNvPicPr>
              <a:picLocks noChangeAspect="1"/>
            </p:cNvPicPr>
            <p:nvPr/>
          </p:nvPicPr>
          <p:blipFill>
            <a:blip r:embed="rId17">
              <a:grayscl/>
            </a:blip>
            <a:stretch>
              <a:fillRect/>
            </a:stretch>
          </p:blipFill>
          <p:spPr>
            <a:xfrm>
              <a:off x="178615" y="1948071"/>
              <a:ext cx="3281014" cy="3281014"/>
            </a:xfrm>
            <a:prstGeom prst="rect">
              <a:avLst/>
            </a:prstGeom>
          </p:spPr>
        </p:pic>
        <p:sp>
          <p:nvSpPr>
            <p:cNvPr id="104" name="Rectangle 103">
              <a:extLst>
                <a:ext uri="{FF2B5EF4-FFF2-40B4-BE49-F238E27FC236}">
                  <a16:creationId xmlns:a16="http://schemas.microsoft.com/office/drawing/2014/main" id="{A6094551-8136-B242-A8EA-E49282DE11E0}"/>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105" name="Group 104">
            <a:extLst>
              <a:ext uri="{FF2B5EF4-FFF2-40B4-BE49-F238E27FC236}">
                <a16:creationId xmlns:a16="http://schemas.microsoft.com/office/drawing/2014/main" id="{F020F3D7-9DFB-3540-93DA-2CA37100EFB6}"/>
              </a:ext>
            </a:extLst>
          </p:cNvPr>
          <p:cNvGrpSpPr/>
          <p:nvPr/>
        </p:nvGrpSpPr>
        <p:grpSpPr>
          <a:xfrm>
            <a:off x="4600777" y="1771876"/>
            <a:ext cx="3281014" cy="3281014"/>
            <a:chOff x="178615" y="1948071"/>
            <a:chExt cx="3281014" cy="3281014"/>
          </a:xfrm>
        </p:grpSpPr>
        <p:pic>
          <p:nvPicPr>
            <p:cNvPr id="106" name="Picture 105">
              <a:extLst>
                <a:ext uri="{FF2B5EF4-FFF2-40B4-BE49-F238E27FC236}">
                  <a16:creationId xmlns:a16="http://schemas.microsoft.com/office/drawing/2014/main" id="{9C06B9CC-70B5-414B-AD47-ABBA38B1DF20}"/>
                </a:ext>
              </a:extLst>
            </p:cNvPr>
            <p:cNvPicPr>
              <a:picLocks noChangeAspect="1"/>
            </p:cNvPicPr>
            <p:nvPr/>
          </p:nvPicPr>
          <p:blipFill>
            <a:blip r:embed="rId17">
              <a:grayscl/>
            </a:blip>
            <a:stretch>
              <a:fillRect/>
            </a:stretch>
          </p:blipFill>
          <p:spPr>
            <a:xfrm>
              <a:off x="178615" y="1948071"/>
              <a:ext cx="3281014" cy="3281014"/>
            </a:xfrm>
            <a:prstGeom prst="rect">
              <a:avLst/>
            </a:prstGeom>
          </p:spPr>
        </p:pic>
        <p:sp>
          <p:nvSpPr>
            <p:cNvPr id="107" name="Rectangle 106">
              <a:extLst>
                <a:ext uri="{FF2B5EF4-FFF2-40B4-BE49-F238E27FC236}">
                  <a16:creationId xmlns:a16="http://schemas.microsoft.com/office/drawing/2014/main" id="{3D9FA2E7-B9EA-144B-BA2D-585879830082}"/>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108" name="Group 107">
            <a:extLst>
              <a:ext uri="{FF2B5EF4-FFF2-40B4-BE49-F238E27FC236}">
                <a16:creationId xmlns:a16="http://schemas.microsoft.com/office/drawing/2014/main" id="{1BE086F3-7F59-5842-B85E-B1143C050508}"/>
              </a:ext>
            </a:extLst>
          </p:cNvPr>
          <p:cNvGrpSpPr/>
          <p:nvPr/>
        </p:nvGrpSpPr>
        <p:grpSpPr>
          <a:xfrm>
            <a:off x="7531984" y="1771876"/>
            <a:ext cx="3281014" cy="3281014"/>
            <a:chOff x="178615" y="1948071"/>
            <a:chExt cx="3281014" cy="3281014"/>
          </a:xfrm>
        </p:grpSpPr>
        <p:pic>
          <p:nvPicPr>
            <p:cNvPr id="109" name="Picture 108">
              <a:extLst>
                <a:ext uri="{FF2B5EF4-FFF2-40B4-BE49-F238E27FC236}">
                  <a16:creationId xmlns:a16="http://schemas.microsoft.com/office/drawing/2014/main" id="{DA9690A8-15F4-E447-895E-B90656310B73}"/>
                </a:ext>
              </a:extLst>
            </p:cNvPr>
            <p:cNvPicPr>
              <a:picLocks noChangeAspect="1"/>
            </p:cNvPicPr>
            <p:nvPr/>
          </p:nvPicPr>
          <p:blipFill>
            <a:blip r:embed="rId17">
              <a:grayscl/>
            </a:blip>
            <a:stretch>
              <a:fillRect/>
            </a:stretch>
          </p:blipFill>
          <p:spPr>
            <a:xfrm>
              <a:off x="178615" y="1948071"/>
              <a:ext cx="3281014" cy="3281014"/>
            </a:xfrm>
            <a:prstGeom prst="rect">
              <a:avLst/>
            </a:prstGeom>
          </p:spPr>
        </p:pic>
        <p:sp>
          <p:nvSpPr>
            <p:cNvPr id="110" name="Rectangle 109">
              <a:extLst>
                <a:ext uri="{FF2B5EF4-FFF2-40B4-BE49-F238E27FC236}">
                  <a16:creationId xmlns:a16="http://schemas.microsoft.com/office/drawing/2014/main" id="{403C887B-F737-9342-ADDA-59CE7542AC94}"/>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mc:AlternateContent xmlns:mc="http://schemas.openxmlformats.org/markup-compatibility/2006">
        <mc:Choice xmlns:a14="http://schemas.microsoft.com/office/drawing/2010/main" Requires="a14">
          <p:sp>
            <p:nvSpPr>
              <p:cNvPr id="117" name="TextBox 116">
                <a:extLst>
                  <a:ext uri="{FF2B5EF4-FFF2-40B4-BE49-F238E27FC236}">
                    <a16:creationId xmlns:a16="http://schemas.microsoft.com/office/drawing/2014/main" id="{EAE0784E-5636-DF42-829D-2C49CCD94916}"/>
                  </a:ext>
                </a:extLst>
              </p:cNvPr>
              <p:cNvSpPr txBox="1"/>
              <p:nvPr/>
            </p:nvSpPr>
            <p:spPr>
              <a:xfrm>
                <a:off x="5579037" y="5052890"/>
                <a:ext cx="1665008" cy="584775"/>
              </a:xfrm>
              <a:prstGeom prst="rect">
                <a:avLst/>
              </a:prstGeom>
              <a:noFill/>
            </p:spPr>
            <p:txBody>
              <a:bodyPr wrap="none" rtlCol="0">
                <a:spAutoFit/>
              </a:bodyPr>
              <a:lstStyle/>
              <a:p>
                <a14:m>
                  <m:oMath xmlns:m="http://schemas.openxmlformats.org/officeDocument/2006/math">
                    <m:r>
                      <a:rPr lang="en-US" altLang="zh-CN" sz="3200" b="0" i="1" dirty="0" smtClean="0">
                        <a:latin typeface="Cambria Math" panose="02040503050406030204" pitchFamily="18" charset="0"/>
                        <a:ea typeface="Cambria Math" panose="02040503050406030204" pitchFamily="18" charset="0"/>
                      </a:rPr>
                      <m:t>𝑛</m:t>
                    </m:r>
                    <m:r>
                      <a:rPr lang="en-US" altLang="zh-CN" sz="3200" b="0" i="1" dirty="0" smtClean="0">
                        <a:latin typeface="Cambria Math" panose="02040503050406030204" pitchFamily="18" charset="0"/>
                        <a:ea typeface="Cambria Math" panose="02040503050406030204" pitchFamily="18" charset="0"/>
                      </a:rPr>
                      <m:t>/</m:t>
                    </m:r>
                    <m:r>
                      <a:rPr lang="en-US" altLang="zh-CN" sz="3200" b="0" i="1" dirty="0" smtClean="0">
                        <a:latin typeface="Cambria Math" panose="02040503050406030204" pitchFamily="18" charset="0"/>
                        <a:ea typeface="Cambria Math" panose="02040503050406030204" pitchFamily="18" charset="0"/>
                      </a:rPr>
                      <m:t>𝑐</m:t>
                    </m:r>
                  </m:oMath>
                </a14:m>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bins</a:t>
                </a:r>
                <a:endParaRPr lang="en-US" sz="3200" dirty="0">
                  <a:latin typeface="Cambria Math" panose="02040503050406030204" pitchFamily="18" charset="0"/>
                  <a:ea typeface="Cambria Math" panose="02040503050406030204" pitchFamily="18" charset="0"/>
                </a:endParaRPr>
              </a:p>
            </p:txBody>
          </p:sp>
        </mc:Choice>
        <mc:Fallback>
          <p:sp>
            <p:nvSpPr>
              <p:cNvPr id="117" name="TextBox 116">
                <a:extLst>
                  <a:ext uri="{FF2B5EF4-FFF2-40B4-BE49-F238E27FC236}">
                    <a16:creationId xmlns:a16="http://schemas.microsoft.com/office/drawing/2014/main" id="{EAE0784E-5636-DF42-829D-2C49CCD94916}"/>
                  </a:ext>
                </a:extLst>
              </p:cNvPr>
              <p:cNvSpPr txBox="1">
                <a:spLocks noRot="1" noChangeAspect="1" noMove="1" noResize="1" noEditPoints="1" noAdjustHandles="1" noChangeArrowheads="1" noChangeShapeType="1" noTextEdit="1"/>
              </p:cNvSpPr>
              <p:nvPr/>
            </p:nvSpPr>
            <p:spPr>
              <a:xfrm>
                <a:off x="5579037" y="5052890"/>
                <a:ext cx="1665008" cy="584775"/>
              </a:xfrm>
              <a:prstGeom prst="rect">
                <a:avLst/>
              </a:prstGeom>
              <a:blipFill>
                <a:blip r:embed="rId18"/>
                <a:stretch>
                  <a:fillRect t="-12766" r="-8333" b="-31915"/>
                </a:stretch>
              </a:blipFill>
            </p:spPr>
            <p:txBody>
              <a:bodyPr/>
              <a:lstStyle/>
              <a:p>
                <a:r>
                  <a:rPr lang="en-US">
                    <a:noFill/>
                  </a:rPr>
                  <a:t> </a:t>
                </a:r>
              </a:p>
            </p:txBody>
          </p:sp>
        </mc:Fallback>
      </mc:AlternateContent>
      <p:cxnSp>
        <p:nvCxnSpPr>
          <p:cNvPr id="30" name="Straight Connector 29">
            <a:extLst>
              <a:ext uri="{FF2B5EF4-FFF2-40B4-BE49-F238E27FC236}">
                <a16:creationId xmlns:a16="http://schemas.microsoft.com/office/drawing/2014/main" id="{DDDE2550-FDBE-F049-A09C-8D5EF05FE232}"/>
              </a:ext>
            </a:extLst>
          </p:cNvPr>
          <p:cNvCxnSpPr>
            <a:cxnSpLocks/>
          </p:cNvCxnSpPr>
          <p:nvPr/>
        </p:nvCxnSpPr>
        <p:spPr>
          <a:xfrm>
            <a:off x="0" y="722493"/>
            <a:ext cx="10072255" cy="0"/>
          </a:xfrm>
          <a:prstGeom prst="line">
            <a:avLst/>
          </a:prstGeom>
          <a:ln w="28575">
            <a:solidFill>
              <a:srgbClr val="E7C5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41770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D8F00B1-1E33-7146-A4A7-D04B5A238F2B}"/>
              </a:ext>
            </a:extLst>
          </p:cNvPr>
          <p:cNvGrpSpPr/>
          <p:nvPr/>
        </p:nvGrpSpPr>
        <p:grpSpPr>
          <a:xfrm>
            <a:off x="1695415" y="1771876"/>
            <a:ext cx="3281014" cy="3281014"/>
            <a:chOff x="178615" y="1948071"/>
            <a:chExt cx="3281014" cy="3281014"/>
          </a:xfrm>
        </p:grpSpPr>
        <p:pic>
          <p:nvPicPr>
            <p:cNvPr id="3" name="Picture 2">
              <a:extLst>
                <a:ext uri="{FF2B5EF4-FFF2-40B4-BE49-F238E27FC236}">
                  <a16:creationId xmlns:a16="http://schemas.microsoft.com/office/drawing/2014/main" id="{3849F033-6453-9F46-BFA5-31E08ACCF4E8}"/>
                </a:ext>
              </a:extLst>
            </p:cNvPr>
            <p:cNvPicPr>
              <a:picLocks noChangeAspect="1"/>
            </p:cNvPicPr>
            <p:nvPr/>
          </p:nvPicPr>
          <p:blipFill>
            <a:blip r:embed="rId3">
              <a:grayscl/>
            </a:blip>
            <a:stretch>
              <a:fillRect/>
            </a:stretch>
          </p:blipFill>
          <p:spPr>
            <a:xfrm>
              <a:off x="178615" y="1948071"/>
              <a:ext cx="3281014" cy="3281014"/>
            </a:xfrm>
            <a:prstGeom prst="rect">
              <a:avLst/>
            </a:prstGeom>
          </p:spPr>
        </p:pic>
        <p:sp>
          <p:nvSpPr>
            <p:cNvPr id="4" name="Rectangle 3">
              <a:extLst>
                <a:ext uri="{FF2B5EF4-FFF2-40B4-BE49-F238E27FC236}">
                  <a16:creationId xmlns:a16="http://schemas.microsoft.com/office/drawing/2014/main" id="{CBD8A406-7C34-D149-A776-28D3E7F0C542}"/>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93" name="Group 92">
            <a:extLst>
              <a:ext uri="{FF2B5EF4-FFF2-40B4-BE49-F238E27FC236}">
                <a16:creationId xmlns:a16="http://schemas.microsoft.com/office/drawing/2014/main" id="{E90486FC-80D9-FB45-B73A-E0EEF9705E5A}"/>
              </a:ext>
            </a:extLst>
          </p:cNvPr>
          <p:cNvGrpSpPr/>
          <p:nvPr/>
        </p:nvGrpSpPr>
        <p:grpSpPr>
          <a:xfrm>
            <a:off x="4595580" y="1771876"/>
            <a:ext cx="3281014" cy="3281014"/>
            <a:chOff x="178615" y="1948071"/>
            <a:chExt cx="3281014" cy="3281014"/>
          </a:xfrm>
        </p:grpSpPr>
        <p:pic>
          <p:nvPicPr>
            <p:cNvPr id="94" name="Picture 93">
              <a:extLst>
                <a:ext uri="{FF2B5EF4-FFF2-40B4-BE49-F238E27FC236}">
                  <a16:creationId xmlns:a16="http://schemas.microsoft.com/office/drawing/2014/main" id="{50B38270-6F2C-4F43-97FA-EC2A54055C1F}"/>
                </a:ext>
              </a:extLst>
            </p:cNvPr>
            <p:cNvPicPr>
              <a:picLocks noChangeAspect="1"/>
            </p:cNvPicPr>
            <p:nvPr/>
          </p:nvPicPr>
          <p:blipFill>
            <a:blip r:embed="rId3">
              <a:grayscl/>
            </a:blip>
            <a:stretch>
              <a:fillRect/>
            </a:stretch>
          </p:blipFill>
          <p:spPr>
            <a:xfrm>
              <a:off x="178615" y="1948071"/>
              <a:ext cx="3281014" cy="3281014"/>
            </a:xfrm>
            <a:prstGeom prst="rect">
              <a:avLst/>
            </a:prstGeom>
          </p:spPr>
        </p:pic>
        <p:sp>
          <p:nvSpPr>
            <p:cNvPr id="95" name="Rectangle 94">
              <a:extLst>
                <a:ext uri="{FF2B5EF4-FFF2-40B4-BE49-F238E27FC236}">
                  <a16:creationId xmlns:a16="http://schemas.microsoft.com/office/drawing/2014/main" id="{26AA6DDC-233A-0F4D-9DE6-52A83997B9D9}"/>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96" name="Group 95">
            <a:extLst>
              <a:ext uri="{FF2B5EF4-FFF2-40B4-BE49-F238E27FC236}">
                <a16:creationId xmlns:a16="http://schemas.microsoft.com/office/drawing/2014/main" id="{4EEB4959-9185-5E46-A4BE-5389AC031382}"/>
              </a:ext>
            </a:extLst>
          </p:cNvPr>
          <p:cNvGrpSpPr/>
          <p:nvPr/>
        </p:nvGrpSpPr>
        <p:grpSpPr>
          <a:xfrm>
            <a:off x="7526787" y="1771876"/>
            <a:ext cx="3281014" cy="3281014"/>
            <a:chOff x="178615" y="1948071"/>
            <a:chExt cx="3281014" cy="3281014"/>
          </a:xfrm>
        </p:grpSpPr>
        <p:pic>
          <p:nvPicPr>
            <p:cNvPr id="97" name="Picture 96">
              <a:extLst>
                <a:ext uri="{FF2B5EF4-FFF2-40B4-BE49-F238E27FC236}">
                  <a16:creationId xmlns:a16="http://schemas.microsoft.com/office/drawing/2014/main" id="{3DE369D4-BDCF-4D4B-A80B-3B4F6B5E4E1C}"/>
                </a:ext>
              </a:extLst>
            </p:cNvPr>
            <p:cNvPicPr>
              <a:picLocks noChangeAspect="1"/>
            </p:cNvPicPr>
            <p:nvPr/>
          </p:nvPicPr>
          <p:blipFill>
            <a:blip r:embed="rId3">
              <a:grayscl/>
            </a:blip>
            <a:stretch>
              <a:fillRect/>
            </a:stretch>
          </p:blipFill>
          <p:spPr>
            <a:xfrm>
              <a:off x="178615" y="1948071"/>
              <a:ext cx="3281014" cy="3281014"/>
            </a:xfrm>
            <a:prstGeom prst="rect">
              <a:avLst/>
            </a:prstGeom>
          </p:spPr>
        </p:pic>
        <p:sp>
          <p:nvSpPr>
            <p:cNvPr id="98" name="Rectangle 97">
              <a:extLst>
                <a:ext uri="{FF2B5EF4-FFF2-40B4-BE49-F238E27FC236}">
                  <a16:creationId xmlns:a16="http://schemas.microsoft.com/office/drawing/2014/main" id="{8BDD1438-EBAF-6A43-8CCD-F57A666A66AA}"/>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mc:AlternateContent xmlns:mc="http://schemas.openxmlformats.org/markup-compatibility/2006">
        <mc:Choice xmlns:a14="http://schemas.microsoft.com/office/drawing/2010/main" Requires="a14">
          <p:sp>
            <p:nvSpPr>
              <p:cNvPr id="49" name="TextBox 48">
                <a:extLst>
                  <a:ext uri="{FF2B5EF4-FFF2-40B4-BE49-F238E27FC236}">
                    <a16:creationId xmlns:a16="http://schemas.microsoft.com/office/drawing/2014/main" id="{7612B240-A238-5D4E-AB31-2FFD5B5F5FCA}"/>
                  </a:ext>
                </a:extLst>
              </p:cNvPr>
              <p:cNvSpPr txBox="1"/>
              <p:nvPr/>
            </p:nvSpPr>
            <p:spPr>
              <a:xfrm>
                <a:off x="121991" y="5004980"/>
                <a:ext cx="9982989" cy="1755160"/>
              </a:xfrm>
              <a:prstGeom prst="rect">
                <a:avLst/>
              </a:prstGeom>
              <a:noFill/>
            </p:spPr>
            <p:txBody>
              <a:bodyPr wrap="none" rtlCol="0">
                <a:spAutoFit/>
              </a:bodyPr>
              <a:lstStyle/>
              <a:p>
                <a:pPr marL="457200" indent="-457200">
                  <a:buFont typeface="Arial" panose="020B0604020202020204" pitchFamily="34" charset="0"/>
                  <a:buChar char="•"/>
                </a:pPr>
                <a:r>
                  <a:rPr lang="en-US" altLang="zh-CN" sz="3200" dirty="0">
                    <a:latin typeface="Cambria Math" panose="02040503050406030204" pitchFamily="18" charset="0"/>
                    <a:ea typeface="Cambria Math" panose="02040503050406030204" pitchFamily="18" charset="0"/>
                  </a:rPr>
                  <a:t>With</a:t>
                </a:r>
                <a:r>
                  <a:rPr lang="zh-CN" altLang="en-US" sz="3200" dirty="0">
                    <a:latin typeface="Cambria Math" panose="02040503050406030204" pitchFamily="18" charset="0"/>
                    <a:ea typeface="Cambria Math" panose="02040503050406030204" pitchFamily="18" charset="0"/>
                  </a:rPr>
                  <a:t> </a:t>
                </a:r>
                <a14:m>
                  <m:oMath xmlns:m="http://schemas.openxmlformats.org/officeDocument/2006/math">
                    <m:r>
                      <a:rPr lang="en-US" altLang="zh-CN" sz="3200" b="0" i="0" smtClean="0">
                        <a:latin typeface="Cambria Math" panose="02040503050406030204" pitchFamily="18" charset="0"/>
                        <a:ea typeface="Cambria Math" panose="02040503050406030204" pitchFamily="18" charset="0"/>
                      </a:rPr>
                      <m:t>1−</m:t>
                    </m:r>
                    <m:f>
                      <m:fPr>
                        <m:ctrlPr>
                          <a:rPr lang="en-US" altLang="zh-CN" sz="3200" b="0" i="1" smtClean="0">
                            <a:latin typeface="Cambria Math" panose="02040503050406030204" pitchFamily="18" charset="0"/>
                            <a:ea typeface="Cambria Math" panose="02040503050406030204" pitchFamily="18" charset="0"/>
                          </a:rPr>
                        </m:ctrlPr>
                      </m:fPr>
                      <m:num>
                        <m:r>
                          <a:rPr lang="en-US" altLang="zh-CN" sz="3200" b="0" i="1" smtClean="0">
                            <a:latin typeface="Cambria Math" panose="02040503050406030204" pitchFamily="18" charset="0"/>
                            <a:ea typeface="Cambria Math" panose="02040503050406030204" pitchFamily="18" charset="0"/>
                          </a:rPr>
                          <m:t>𝑛</m:t>
                        </m:r>
                      </m:num>
                      <m:den>
                        <m:r>
                          <a:rPr lang="en-US" altLang="zh-CN" sz="3200" b="0" i="1" smtClean="0">
                            <a:latin typeface="Cambria Math" panose="02040503050406030204" pitchFamily="18" charset="0"/>
                            <a:ea typeface="Cambria Math" panose="02040503050406030204" pitchFamily="18" charset="0"/>
                          </a:rPr>
                          <m:t>𝑐</m:t>
                        </m:r>
                      </m:den>
                    </m:f>
                    <m:sSup>
                      <m:sSupPr>
                        <m:ctrlPr>
                          <a:rPr lang="en-US" altLang="zh-CN" sz="3200" b="0" i="1" smtClean="0">
                            <a:latin typeface="Cambria Math" panose="02040503050406030204" pitchFamily="18" charset="0"/>
                            <a:ea typeface="Cambria Math" panose="02040503050406030204" pitchFamily="18" charset="0"/>
                          </a:rPr>
                        </m:ctrlPr>
                      </m:sSupPr>
                      <m:e>
                        <m:r>
                          <a:rPr lang="en-US" altLang="zh-CN" sz="3200" b="0" i="1" smtClean="0">
                            <a:latin typeface="Cambria Math" panose="02040503050406030204" pitchFamily="18" charset="0"/>
                            <a:ea typeface="Cambria Math" panose="02040503050406030204" pitchFamily="18" charset="0"/>
                          </a:rPr>
                          <m:t>𝑒</m:t>
                        </m:r>
                      </m:e>
                      <m:sup>
                        <m:r>
                          <a:rPr lang="en-US" altLang="zh-CN" sz="3200" b="0" i="1" smtClean="0">
                            <a:latin typeface="Cambria Math" panose="02040503050406030204" pitchFamily="18" charset="0"/>
                            <a:ea typeface="Cambria Math" panose="02040503050406030204" pitchFamily="18" charset="0"/>
                          </a:rPr>
                          <m:t>−</m:t>
                        </m:r>
                        <m:r>
                          <m:rPr>
                            <m:sty m:val="p"/>
                          </m:rPr>
                          <a:rPr lang="en-US" altLang="zh-CN" sz="3200" b="0" i="0" smtClean="0">
                            <a:latin typeface="Cambria Math" panose="02040503050406030204" pitchFamily="18" charset="0"/>
                            <a:ea typeface="Cambria Math" panose="02040503050406030204" pitchFamily="18" charset="0"/>
                          </a:rPr>
                          <m:t>Θ</m:t>
                        </m:r>
                        <m:r>
                          <a:rPr lang="en-US" altLang="zh-CN" sz="3200" b="0" i="1" smtClean="0">
                            <a:latin typeface="Cambria Math" panose="02040503050406030204" pitchFamily="18" charset="0"/>
                            <a:ea typeface="Cambria Math" panose="02040503050406030204" pitchFamily="18" charset="0"/>
                          </a:rPr>
                          <m:t>(</m:t>
                        </m:r>
                        <m:sSup>
                          <m:sSupPr>
                            <m:ctrlPr>
                              <a:rPr lang="en-US" altLang="zh-CN" sz="3200" b="0" i="1" smtClean="0">
                                <a:latin typeface="Cambria Math" panose="02040503050406030204" pitchFamily="18" charset="0"/>
                                <a:ea typeface="Cambria Math" panose="02040503050406030204" pitchFamily="18" charset="0"/>
                              </a:rPr>
                            </m:ctrlPr>
                          </m:sSupPr>
                          <m:e>
                            <m:r>
                              <a:rPr lang="en-US" altLang="zh-CN" sz="3200" b="0" i="1" smtClean="0">
                                <a:latin typeface="Cambria Math" panose="02040503050406030204" pitchFamily="18" charset="0"/>
                                <a:ea typeface="Cambria Math" panose="02040503050406030204" pitchFamily="18" charset="0"/>
                              </a:rPr>
                              <m:t>𝜖</m:t>
                            </m:r>
                          </m:e>
                          <m:sup>
                            <m:r>
                              <a:rPr lang="en-US" altLang="zh-CN" sz="3200" b="0" i="1" smtClean="0">
                                <a:latin typeface="Cambria Math" panose="02040503050406030204" pitchFamily="18" charset="0"/>
                                <a:ea typeface="Cambria Math" panose="02040503050406030204" pitchFamily="18" charset="0"/>
                              </a:rPr>
                              <m:t>2</m:t>
                            </m:r>
                          </m:sup>
                        </m:sSup>
                        <m:r>
                          <a:rPr lang="en-US" altLang="zh-CN" sz="3200" b="0" i="1" smtClean="0">
                            <a:latin typeface="Cambria Math" panose="02040503050406030204" pitchFamily="18" charset="0"/>
                            <a:ea typeface="Cambria Math" panose="02040503050406030204" pitchFamily="18" charset="0"/>
                          </a:rPr>
                          <m:t>𝑐</m:t>
                        </m:r>
                        <m:r>
                          <a:rPr lang="en-US" altLang="zh-CN" sz="3200" b="0" i="1" smtClean="0">
                            <a:latin typeface="Cambria Math" panose="02040503050406030204" pitchFamily="18" charset="0"/>
                            <a:ea typeface="Cambria Math" panose="02040503050406030204" pitchFamily="18" charset="0"/>
                          </a:rPr>
                          <m:t>)</m:t>
                        </m:r>
                      </m:sup>
                    </m:sSup>
                  </m:oMath>
                </a14:m>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probability,</a:t>
                </a:r>
                <a:r>
                  <a:rPr lang="zh-CN" altLang="en-US" sz="3200" dirty="0">
                    <a:latin typeface="Cambria Math" panose="02040503050406030204" pitchFamily="18" charset="0"/>
                    <a:ea typeface="Cambria Math" panose="02040503050406030204" pitchFamily="18" charset="0"/>
                  </a:rPr>
                  <a:t> </a:t>
                </a:r>
                <a:endParaRPr lang="en-US" altLang="zh-CN" sz="3200" dirty="0">
                  <a:latin typeface="Cambria Math" panose="02040503050406030204" pitchFamily="18" charset="0"/>
                  <a:ea typeface="Cambria Math" panose="02040503050406030204" pitchFamily="18" charset="0"/>
                </a:endParaRPr>
              </a:p>
              <a:p>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every</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bin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contains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at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least</a:t>
                </a:r>
                <a:r>
                  <a:rPr lang="zh-CN" altLang="en-US" sz="3200" dirty="0">
                    <a:latin typeface="Cambria Math" panose="02040503050406030204" pitchFamily="18" charset="0"/>
                    <a:ea typeface="Cambria Math" panose="02040503050406030204" pitchFamily="18" charset="0"/>
                  </a:rPr>
                  <a:t> </a:t>
                </a:r>
                <a14:m>
                  <m:oMath xmlns:m="http://schemas.openxmlformats.org/officeDocument/2006/math">
                    <m:r>
                      <a:rPr lang="en-US" altLang="zh-CN" sz="3200" i="1" dirty="0" smtClean="0">
                        <a:latin typeface="Cambria Math" panose="02040503050406030204" pitchFamily="18" charset="0"/>
                        <a:ea typeface="Cambria Math" panose="02040503050406030204" pitchFamily="18" charset="0"/>
                      </a:rPr>
                      <m:t>1</m:t>
                    </m:r>
                    <m:r>
                      <a:rPr lang="en-US" altLang="zh-CN" sz="3200" b="0" i="1" dirty="0" smtClean="0">
                        <a:latin typeface="Cambria Math" panose="02040503050406030204" pitchFamily="18" charset="0"/>
                        <a:ea typeface="Cambria Math" panose="02040503050406030204" pitchFamily="18" charset="0"/>
                      </a:rPr>
                      <m:t>%</m:t>
                    </m:r>
                    <m:r>
                      <a:rPr lang="en-US" altLang="zh-CN" sz="3200" b="0" i="1" dirty="0" smtClean="0">
                        <a:latin typeface="Cambria Math" panose="02040503050406030204" pitchFamily="18" charset="0"/>
                        <a:ea typeface="Cambria Math" panose="02040503050406030204" pitchFamily="18" charset="0"/>
                      </a:rPr>
                      <m:t>(1−</m:t>
                    </m:r>
                    <m:r>
                      <a:rPr lang="en-US" altLang="zh-CN" sz="3200" b="0" i="1" dirty="0" smtClean="0">
                        <a:latin typeface="Cambria Math" panose="02040503050406030204" pitchFamily="18" charset="0"/>
                        <a:ea typeface="Cambria Math" panose="02040503050406030204" pitchFamily="18" charset="0"/>
                      </a:rPr>
                      <m:t>𝜖</m:t>
                    </m:r>
                    <m:r>
                      <a:rPr lang="en-US" altLang="zh-CN" sz="3200" b="0" i="1" dirty="0" smtClean="0">
                        <a:latin typeface="Cambria Math" panose="02040503050406030204" pitchFamily="18" charset="0"/>
                        <a:ea typeface="Cambria Math" panose="02040503050406030204" pitchFamily="18" charset="0"/>
                      </a:rPr>
                      <m:t>)</m:t>
                    </m:r>
                    <m:r>
                      <a:rPr lang="en-US" altLang="zh-CN" sz="3200" b="0" i="1" dirty="0" smtClean="0">
                        <a:latin typeface="Cambria Math" panose="02040503050406030204" pitchFamily="18" charset="0"/>
                        <a:ea typeface="Cambria Math" panose="02040503050406030204" pitchFamily="18" charset="0"/>
                      </a:rPr>
                      <m:t>𝑐</m:t>
                    </m:r>
                  </m:oMath>
                </a14:m>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honest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player</a:t>
                </a:r>
                <a:r>
                  <a:rPr lang="zh-CN" altLang="en-US" sz="3200" dirty="0">
                    <a:latin typeface="Cambria Math" panose="02040503050406030204" pitchFamily="18" charset="0"/>
                    <a:ea typeface="Cambria Math" panose="02040503050406030204" pitchFamily="18" charset="0"/>
                  </a:rPr>
                  <a:t> </a:t>
                </a:r>
                <a:endParaRPr lang="en-US" altLang="zh-CN" sz="3200" dirty="0">
                  <a:latin typeface="Cambria Math" panose="02040503050406030204" pitchFamily="18" charset="0"/>
                  <a:ea typeface="Cambria Math" panose="02040503050406030204" pitchFamily="18" charset="0"/>
                </a:endParaRPr>
              </a:p>
              <a:p>
                <a:pPr marL="457200" indent="-457200">
                  <a:buFont typeface="Arial" panose="020B0604020202020204" pitchFamily="34" charset="0"/>
                  <a:buChar char="•"/>
                </a:pPr>
                <a:r>
                  <a:rPr lang="en-US" altLang="zh-CN" sz="3200" dirty="0">
                    <a:latin typeface="Cambria Math" panose="02040503050406030204" pitchFamily="18" charset="0"/>
                    <a:ea typeface="Cambria Math" panose="02040503050406030204" pitchFamily="18" charset="0"/>
                  </a:rPr>
                  <a:t>Lightest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bin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contains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no</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more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than</a:t>
                </a:r>
                <a:r>
                  <a:rPr lang="zh-CN" altLang="en-US" sz="3200" dirty="0">
                    <a:latin typeface="Cambria Math" panose="02040503050406030204" pitchFamily="18" charset="0"/>
                    <a:ea typeface="Cambria Math" panose="02040503050406030204" pitchFamily="18" charset="0"/>
                  </a:rPr>
                  <a:t> </a:t>
                </a:r>
                <a14:m>
                  <m:oMath xmlns:m="http://schemas.openxmlformats.org/officeDocument/2006/math">
                    <m:r>
                      <a:rPr lang="en-US" altLang="zh-CN" sz="3200" i="1" dirty="0">
                        <a:latin typeface="Cambria Math" panose="02040503050406030204" pitchFamily="18" charset="0"/>
                        <a:ea typeface="Cambria Math" panose="02040503050406030204" pitchFamily="18" charset="0"/>
                      </a:rPr>
                      <m:t>𝑐</m:t>
                    </m:r>
                  </m:oMath>
                </a14:m>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players.</a:t>
                </a:r>
                <a:r>
                  <a:rPr lang="zh-CN" altLang="en-US" sz="3200" dirty="0">
                    <a:latin typeface="Cambria Math" panose="02040503050406030204" pitchFamily="18" charset="0"/>
                    <a:ea typeface="Cambria Math" panose="02040503050406030204" pitchFamily="18" charset="0"/>
                  </a:rPr>
                  <a:t> </a:t>
                </a:r>
                <a:endParaRPr lang="en-US" sz="3200" dirty="0">
                  <a:latin typeface="Cambria Math" panose="02040503050406030204" pitchFamily="18" charset="0"/>
                  <a:ea typeface="Cambria Math" panose="02040503050406030204" pitchFamily="18" charset="0"/>
                </a:endParaRPr>
              </a:p>
            </p:txBody>
          </p:sp>
        </mc:Choice>
        <mc:Fallback>
          <p:sp>
            <p:nvSpPr>
              <p:cNvPr id="49" name="TextBox 48">
                <a:extLst>
                  <a:ext uri="{FF2B5EF4-FFF2-40B4-BE49-F238E27FC236}">
                    <a16:creationId xmlns:a16="http://schemas.microsoft.com/office/drawing/2014/main" id="{7612B240-A238-5D4E-AB31-2FFD5B5F5FCA}"/>
                  </a:ext>
                </a:extLst>
              </p:cNvPr>
              <p:cNvSpPr txBox="1">
                <a:spLocks noRot="1" noChangeAspect="1" noMove="1" noResize="1" noEditPoints="1" noAdjustHandles="1" noChangeArrowheads="1" noChangeShapeType="1" noTextEdit="1"/>
              </p:cNvSpPr>
              <p:nvPr/>
            </p:nvSpPr>
            <p:spPr>
              <a:xfrm>
                <a:off x="121991" y="5004980"/>
                <a:ext cx="9982989" cy="1755160"/>
              </a:xfrm>
              <a:prstGeom prst="rect">
                <a:avLst/>
              </a:prstGeom>
              <a:blipFill>
                <a:blip r:embed="rId4"/>
                <a:stretch>
                  <a:fillRect l="-1271" b="-10072"/>
                </a:stretch>
              </a:blipFill>
            </p:spPr>
            <p:txBody>
              <a:bodyPr/>
              <a:lstStyle/>
              <a:p>
                <a:r>
                  <a:rPr lang="en-US">
                    <a:noFill/>
                  </a:rPr>
                  <a:t> </a:t>
                </a:r>
              </a:p>
            </p:txBody>
          </p:sp>
        </mc:Fallback>
      </mc:AlternateContent>
      <p:pic>
        <p:nvPicPr>
          <p:cNvPr id="59" name="Picture 2">
            <a:extLst>
              <a:ext uri="{FF2B5EF4-FFF2-40B4-BE49-F238E27FC236}">
                <a16:creationId xmlns:a16="http://schemas.microsoft.com/office/drawing/2014/main" id="{81289E04-95E2-3E40-A22C-32B9663648CB}"/>
              </a:ext>
            </a:extLst>
          </p:cNvPr>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5461516" y="4075088"/>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a:extLst>
              <a:ext uri="{FF2B5EF4-FFF2-40B4-BE49-F238E27FC236}">
                <a16:creationId xmlns:a16="http://schemas.microsoft.com/office/drawing/2014/main" id="{48348E7C-D24B-8548-A81A-D0A0A4A3EE6B}"/>
              </a:ext>
            </a:extLst>
          </p:cNvPr>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177493" y="4075087"/>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a:extLst>
              <a:ext uri="{FF2B5EF4-FFF2-40B4-BE49-F238E27FC236}">
                <a16:creationId xmlns:a16="http://schemas.microsoft.com/office/drawing/2014/main" id="{2B7EE03C-42E2-5C49-9B70-AEABCF1E5CE9}"/>
              </a:ext>
            </a:extLst>
          </p:cNvPr>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333172" y="407508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a:extLst>
              <a:ext uri="{FF2B5EF4-FFF2-40B4-BE49-F238E27FC236}">
                <a16:creationId xmlns:a16="http://schemas.microsoft.com/office/drawing/2014/main" id="{8EE08EF9-3D82-FE4B-B8BF-659263A3D972}"/>
              </a:ext>
            </a:extLst>
          </p:cNvPr>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2526913" y="4075088"/>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a:extLst>
              <a:ext uri="{FF2B5EF4-FFF2-40B4-BE49-F238E27FC236}">
                <a16:creationId xmlns:a16="http://schemas.microsoft.com/office/drawing/2014/main" id="{0A1774C0-B5CC-2342-94BB-8D1DBF40B4FA}"/>
              </a:ext>
            </a:extLst>
          </p:cNvPr>
          <p:cNvPicPr>
            <a:picLocks noChangeAspect="1" noChangeArrowheads="1"/>
          </p:cNvPicPr>
          <p:nvPr/>
        </p:nvPicPr>
        <p:blipFill>
          <a:blip r:embed="rId6">
            <a:duotone>
              <a:schemeClr val="accent2">
                <a:shade val="45000"/>
                <a:satMod val="135000"/>
              </a:schemeClr>
              <a:prstClr val="white"/>
            </a:duotone>
            <a:extLst>
              <a:ext uri="{BEBA8EAE-BF5A-486C-A8C5-ECC9F3942E4B}">
                <a14:imgProps xmlns:a14="http://schemas.microsoft.com/office/drawing/2010/main">
                  <a14:imgLayer r:embed="rId7">
                    <a14:imgEffect>
                      <a14:brightnessContrast contrast="-64000"/>
                    </a14:imgEffect>
                  </a14:imgLayer>
                </a14:imgProps>
              </a:ext>
              <a:ext uri="{28A0092B-C50C-407E-A947-70E740481C1C}">
                <a14:useLocalDpi xmlns:a14="http://schemas.microsoft.com/office/drawing/2010/main" val="0"/>
              </a:ext>
            </a:extLst>
          </a:blip>
          <a:srcRect/>
          <a:stretch>
            <a:fillRect/>
          </a:stretch>
        </p:blipFill>
        <p:spPr bwMode="auto">
          <a:xfrm flipH="1">
            <a:off x="1695415"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a:extLst>
              <a:ext uri="{FF2B5EF4-FFF2-40B4-BE49-F238E27FC236}">
                <a16:creationId xmlns:a16="http://schemas.microsoft.com/office/drawing/2014/main" id="{EEE83898-6C6D-CE48-AD8C-DD6A523550A1}"/>
              </a:ext>
            </a:extLst>
          </p:cNvPr>
          <p:cNvPicPr>
            <a:picLocks noChangeAspect="1" noChangeArrowheads="1"/>
          </p:cNvPicPr>
          <p:nvPr/>
        </p:nvPicPr>
        <p:blipFill>
          <a:blip r:embed="rId8">
            <a:duotone>
              <a:schemeClr val="accent2">
                <a:shade val="45000"/>
                <a:satMod val="135000"/>
              </a:schemeClr>
              <a:prstClr val="white"/>
            </a:duotone>
            <a:extLst>
              <a:ext uri="{BEBA8EAE-BF5A-486C-A8C5-ECC9F3942E4B}">
                <a14:imgProps xmlns:a14="http://schemas.microsoft.com/office/drawing/2010/main">
                  <a14:imgLayer r:embed="rId9">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11243030"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a:extLst>
              <a:ext uri="{FF2B5EF4-FFF2-40B4-BE49-F238E27FC236}">
                <a16:creationId xmlns:a16="http://schemas.microsoft.com/office/drawing/2014/main" id="{A98044C4-6542-F44E-BCA2-62289E6D354C}"/>
              </a:ext>
            </a:extLst>
          </p:cNvPr>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4877955"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a:extLst>
              <a:ext uri="{FF2B5EF4-FFF2-40B4-BE49-F238E27FC236}">
                <a16:creationId xmlns:a16="http://schemas.microsoft.com/office/drawing/2014/main" id="{EF4FF1B3-542C-FD49-B02C-12190FA1653D}"/>
              </a:ext>
            </a:extLst>
          </p:cNvPr>
          <p:cNvPicPr>
            <a:picLocks noChangeAspect="1" noChangeArrowheads="1"/>
          </p:cNvPicPr>
          <p:nvPr/>
        </p:nvPicPr>
        <p:blipFill>
          <a:blip r:embed="rId10">
            <a:duotone>
              <a:schemeClr val="accent2">
                <a:shade val="45000"/>
                <a:satMod val="135000"/>
              </a:schemeClr>
              <a:prstClr val="white"/>
            </a:duotone>
            <a:extLst>
              <a:ext uri="{BEBA8EAE-BF5A-486C-A8C5-ECC9F3942E4B}">
                <a14:imgProps xmlns:a14="http://schemas.microsoft.com/office/drawing/2010/main">
                  <a14:imgLayer r:embed="rId11">
                    <a14:imgEffect>
                      <a14:brightnessContrast contrast="41000"/>
                    </a14:imgEffect>
                  </a14:imgLayer>
                </a14:imgProps>
              </a:ext>
              <a:ext uri="{28A0092B-C50C-407E-A947-70E740481C1C}">
                <a14:useLocalDpi xmlns:a14="http://schemas.microsoft.com/office/drawing/2010/main" val="0"/>
              </a:ext>
            </a:extLst>
          </a:blip>
          <a:srcRect/>
          <a:stretch>
            <a:fillRect/>
          </a:stretch>
        </p:blipFill>
        <p:spPr bwMode="auto">
          <a:xfrm flipH="1">
            <a:off x="5673590"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a:extLst>
              <a:ext uri="{FF2B5EF4-FFF2-40B4-BE49-F238E27FC236}">
                <a16:creationId xmlns:a16="http://schemas.microsoft.com/office/drawing/2014/main" id="{CB6511AF-0949-3948-8328-B7F2E56B5940}"/>
              </a:ext>
            </a:extLst>
          </p:cNvPr>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264860"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a:extLst>
              <a:ext uri="{FF2B5EF4-FFF2-40B4-BE49-F238E27FC236}">
                <a16:creationId xmlns:a16="http://schemas.microsoft.com/office/drawing/2014/main" id="{E8623688-7757-D24E-AD31-4151308CDE9D}"/>
              </a:ext>
            </a:extLst>
          </p:cNvPr>
          <p:cNvPicPr>
            <a:picLocks noChangeAspect="1" noChangeArrowheads="1"/>
          </p:cNvPicPr>
          <p:nvPr/>
        </p:nvPicPr>
        <p:blipFill>
          <a:blip r:embed="rId8">
            <a:duotone>
              <a:schemeClr val="accent2">
                <a:shade val="45000"/>
                <a:satMod val="135000"/>
              </a:schemeClr>
              <a:prstClr val="white"/>
            </a:duotone>
            <a:extLst>
              <a:ext uri="{BEBA8EAE-BF5A-486C-A8C5-ECC9F3942E4B}">
                <a14:imgProps xmlns:a14="http://schemas.microsoft.com/office/drawing/2010/main">
                  <a14:imgLayer r:embed="rId12">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8060495"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a:extLst>
              <a:ext uri="{FF2B5EF4-FFF2-40B4-BE49-F238E27FC236}">
                <a16:creationId xmlns:a16="http://schemas.microsoft.com/office/drawing/2014/main" id="{9CC5BB60-CD20-7140-B839-749D3E493F25}"/>
              </a:ext>
            </a:extLst>
          </p:cNvPr>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856130"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a:extLst>
              <a:ext uri="{FF2B5EF4-FFF2-40B4-BE49-F238E27FC236}">
                <a16:creationId xmlns:a16="http://schemas.microsoft.com/office/drawing/2014/main" id="{0200690E-9EC9-3742-89DD-76C0F1CCE419}"/>
              </a:ext>
            </a:extLst>
          </p:cNvPr>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447400"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CB6BD50D-4C2F-7A45-8629-C64D80A535F5}"/>
              </a:ext>
            </a:extLst>
          </p:cNvPr>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4145"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a:extLst>
              <a:ext uri="{FF2B5EF4-FFF2-40B4-BE49-F238E27FC236}">
                <a16:creationId xmlns:a16="http://schemas.microsoft.com/office/drawing/2014/main" id="{115E0CA7-1EC7-C848-B1B1-6F53A9A4CAB3}"/>
              </a:ext>
            </a:extLst>
          </p:cNvPr>
          <p:cNvPicPr>
            <a:picLocks noChangeAspect="1" noChangeArrowheads="1"/>
          </p:cNvPicPr>
          <p:nvPr/>
        </p:nvPicPr>
        <p:blipFill>
          <a:blip r:embed="rId13">
            <a:duotone>
              <a:schemeClr val="accent2">
                <a:shade val="45000"/>
                <a:satMod val="135000"/>
              </a:schemeClr>
              <a:prstClr val="white"/>
            </a:duotone>
            <a:extLst>
              <a:ext uri="{BEBA8EAE-BF5A-486C-A8C5-ECC9F3942E4B}">
                <a14:imgProps xmlns:a14="http://schemas.microsoft.com/office/drawing/2010/main">
                  <a14:imgLayer r:embed="rId1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2491050"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8B389032-F0D9-5A4E-905C-F86D186AD831}"/>
              </a:ext>
            </a:extLst>
          </p:cNvPr>
          <p:cNvPicPr>
            <a:picLocks noChangeAspect="1" noChangeArrowheads="1"/>
          </p:cNvPicPr>
          <p:nvPr/>
        </p:nvPicPr>
        <p:blipFill>
          <a:blip r:embed="rId8">
            <a:duotone>
              <a:schemeClr val="accent2">
                <a:shade val="45000"/>
                <a:satMod val="135000"/>
              </a:schemeClr>
              <a:prstClr val="white"/>
            </a:duotone>
            <a:extLst>
              <a:ext uri="{BEBA8EAE-BF5A-486C-A8C5-ECC9F3942E4B}">
                <a14:imgProps xmlns:a14="http://schemas.microsoft.com/office/drawing/2010/main">
                  <a14:imgLayer r:embed="rId15">
                    <a14:imgEffect>
                      <a14:brightnessContrast bright="40000" contrast="-100000"/>
                    </a14:imgEffect>
                  </a14:imgLayer>
                </a14:imgProps>
              </a:ext>
              <a:ext uri="{28A0092B-C50C-407E-A947-70E740481C1C}">
                <a14:useLocalDpi xmlns:a14="http://schemas.microsoft.com/office/drawing/2010/main" val="0"/>
              </a:ext>
            </a:extLst>
          </a:blip>
          <a:srcRect/>
          <a:stretch>
            <a:fillRect/>
          </a:stretch>
        </p:blipFill>
        <p:spPr bwMode="auto">
          <a:xfrm flipH="1">
            <a:off x="4082320"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a:extLst>
              <a:ext uri="{FF2B5EF4-FFF2-40B4-BE49-F238E27FC236}">
                <a16:creationId xmlns:a16="http://schemas.microsoft.com/office/drawing/2014/main" id="{08FF7CCF-6667-C848-9D1C-6A6106B261CF}"/>
              </a:ext>
            </a:extLst>
          </p:cNvPr>
          <p:cNvPicPr>
            <a:picLocks noChangeAspect="1" noChangeArrowheads="1"/>
          </p:cNvPicPr>
          <p:nvPr/>
        </p:nvPicPr>
        <p:blipFill>
          <a:blip r:embed="rId16">
            <a:duotone>
              <a:schemeClr val="accent2">
                <a:shade val="45000"/>
                <a:satMod val="135000"/>
              </a:schemeClr>
              <a:prstClr val="white"/>
            </a:duotone>
            <a:extLst>
              <a:ext uri="{BEBA8EAE-BF5A-486C-A8C5-ECC9F3942E4B}">
                <a14:imgProps xmlns:a14="http://schemas.microsoft.com/office/drawing/2010/main">
                  <a14:imgLayer r:embed="rId17">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1700612"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a:extLst>
              <a:ext uri="{FF2B5EF4-FFF2-40B4-BE49-F238E27FC236}">
                <a16:creationId xmlns:a16="http://schemas.microsoft.com/office/drawing/2014/main" id="{01DB7E5D-EA1F-774D-849C-DB31E9622CDB}"/>
              </a:ext>
            </a:extLst>
          </p:cNvPr>
          <p:cNvPicPr>
            <a:picLocks noChangeAspect="1" noChangeArrowheads="1"/>
          </p:cNvPicPr>
          <p:nvPr/>
        </p:nvPicPr>
        <p:blipFill>
          <a:blip r:embed="rId18">
            <a:duotone>
              <a:schemeClr val="accent2">
                <a:shade val="45000"/>
                <a:satMod val="135000"/>
              </a:schemeClr>
              <a:prstClr val="white"/>
            </a:duotone>
            <a:extLst>
              <a:ext uri="{BEBA8EAE-BF5A-486C-A8C5-ECC9F3942E4B}">
                <a14:imgProps xmlns:a14="http://schemas.microsoft.com/office/drawing/2010/main">
                  <a14:imgLayer r:embed="rId19">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11248227"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2">
            <a:extLst>
              <a:ext uri="{FF2B5EF4-FFF2-40B4-BE49-F238E27FC236}">
                <a16:creationId xmlns:a16="http://schemas.microsoft.com/office/drawing/2014/main" id="{00D51B43-5D5B-CB48-9907-500FA9EAA785}"/>
              </a:ext>
            </a:extLst>
          </p:cNvPr>
          <p:cNvPicPr>
            <a:picLocks noChangeAspect="1" noChangeArrowheads="1"/>
          </p:cNvPicPr>
          <p:nvPr/>
        </p:nvPicPr>
        <p:blipFill>
          <a:blip r:embed="rId20">
            <a:duotone>
              <a:schemeClr val="accent2">
                <a:shade val="45000"/>
                <a:satMod val="135000"/>
              </a:schemeClr>
              <a:prstClr val="white"/>
            </a:duotone>
            <a:extLst>
              <a:ext uri="{BEBA8EAE-BF5A-486C-A8C5-ECC9F3942E4B}">
                <a14:imgProps xmlns:a14="http://schemas.microsoft.com/office/drawing/2010/main">
                  <a14:imgLayer r:embed="rId21">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4883152"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a:extLst>
              <a:ext uri="{FF2B5EF4-FFF2-40B4-BE49-F238E27FC236}">
                <a16:creationId xmlns:a16="http://schemas.microsoft.com/office/drawing/2014/main" id="{ADD97714-B855-EB4F-A72F-EBE019520147}"/>
              </a:ext>
            </a:extLst>
          </p:cNvPr>
          <p:cNvPicPr>
            <a:picLocks noChangeAspect="1" noChangeArrowheads="1"/>
          </p:cNvPicPr>
          <p:nvPr/>
        </p:nvPicPr>
        <p:blipFill>
          <a:blip r:embed="rId18">
            <a:duotone>
              <a:schemeClr val="accent2">
                <a:shade val="45000"/>
                <a:satMod val="135000"/>
              </a:schemeClr>
              <a:prstClr val="white"/>
            </a:duotone>
            <a:extLst>
              <a:ext uri="{BEBA8EAE-BF5A-486C-A8C5-ECC9F3942E4B}">
                <a14:imgProps xmlns:a14="http://schemas.microsoft.com/office/drawing/2010/main">
                  <a14:imgLayer r:embed="rId2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5678787"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a:extLst>
              <a:ext uri="{FF2B5EF4-FFF2-40B4-BE49-F238E27FC236}">
                <a16:creationId xmlns:a16="http://schemas.microsoft.com/office/drawing/2014/main" id="{3DB6BCF1-FD5A-C145-AE3C-C2ECC579DE06}"/>
              </a:ext>
            </a:extLst>
          </p:cNvPr>
          <p:cNvPicPr>
            <a:picLocks noChangeAspect="1" noChangeArrowheads="1"/>
          </p:cNvPicPr>
          <p:nvPr/>
        </p:nvPicPr>
        <p:blipFill>
          <a:blip r:embed="rId20">
            <a:duotone>
              <a:schemeClr val="accent2">
                <a:shade val="45000"/>
                <a:satMod val="135000"/>
              </a:schemeClr>
              <a:prstClr val="white"/>
            </a:duotone>
            <a:extLst>
              <a:ext uri="{BEBA8EAE-BF5A-486C-A8C5-ECC9F3942E4B}">
                <a14:imgProps xmlns:a14="http://schemas.microsoft.com/office/drawing/2010/main">
                  <a14:imgLayer r:embed="rId2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7270057"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a:extLst>
              <a:ext uri="{FF2B5EF4-FFF2-40B4-BE49-F238E27FC236}">
                <a16:creationId xmlns:a16="http://schemas.microsoft.com/office/drawing/2014/main" id="{6194F68D-5643-9248-AE37-EDF125104655}"/>
              </a:ext>
            </a:extLst>
          </p:cNvPr>
          <p:cNvPicPr>
            <a:picLocks noChangeAspect="1" noChangeArrowheads="1"/>
          </p:cNvPicPr>
          <p:nvPr/>
        </p:nvPicPr>
        <p:blipFill>
          <a:blip r:embed="rId18">
            <a:duotone>
              <a:schemeClr val="accent2">
                <a:shade val="45000"/>
                <a:satMod val="135000"/>
              </a:schemeClr>
              <a:prstClr val="white"/>
            </a:duotone>
            <a:extLst>
              <a:ext uri="{BEBA8EAE-BF5A-486C-A8C5-ECC9F3942E4B}">
                <a14:imgProps xmlns:a14="http://schemas.microsoft.com/office/drawing/2010/main">
                  <a14:imgLayer r:embed="rId2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8065692"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2">
            <a:extLst>
              <a:ext uri="{FF2B5EF4-FFF2-40B4-BE49-F238E27FC236}">
                <a16:creationId xmlns:a16="http://schemas.microsoft.com/office/drawing/2014/main" id="{71D05D02-1B45-D54D-A6E1-B1E8F7233A05}"/>
              </a:ext>
            </a:extLst>
          </p:cNvPr>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861327"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a:extLst>
              <a:ext uri="{FF2B5EF4-FFF2-40B4-BE49-F238E27FC236}">
                <a16:creationId xmlns:a16="http://schemas.microsoft.com/office/drawing/2014/main" id="{179B5F89-73EA-6D47-A1A8-BDE96946C1FC}"/>
              </a:ext>
            </a:extLst>
          </p:cNvPr>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452597"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a:extLst>
              <a:ext uri="{FF2B5EF4-FFF2-40B4-BE49-F238E27FC236}">
                <a16:creationId xmlns:a16="http://schemas.microsoft.com/office/drawing/2014/main" id="{C0C1FFAD-8F3F-C84D-A2C7-EBDFFBB600A8}"/>
              </a:ext>
            </a:extLst>
          </p:cNvPr>
          <p:cNvPicPr>
            <a:picLocks noChangeAspect="1" noChangeArrowheads="1"/>
          </p:cNvPicPr>
          <p:nvPr/>
        </p:nvPicPr>
        <p:blipFill>
          <a:blip r:embed="rId25">
            <a:duotone>
              <a:schemeClr val="accent2">
                <a:shade val="45000"/>
                <a:satMod val="135000"/>
              </a:schemeClr>
              <a:prstClr val="white"/>
            </a:duotone>
            <a:extLst>
              <a:ext uri="{BEBA8EAE-BF5A-486C-A8C5-ECC9F3942E4B}">
                <a14:imgProps xmlns:a14="http://schemas.microsoft.com/office/drawing/2010/main">
                  <a14:imgLayer r:embed="rId2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109342"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2">
            <a:extLst>
              <a:ext uri="{FF2B5EF4-FFF2-40B4-BE49-F238E27FC236}">
                <a16:creationId xmlns:a16="http://schemas.microsoft.com/office/drawing/2014/main" id="{77A5DFE4-F2C3-F24D-925A-0E5DDDE9642C}"/>
              </a:ext>
            </a:extLst>
          </p:cNvPr>
          <p:cNvPicPr>
            <a:picLocks noChangeAspect="1" noChangeArrowheads="1"/>
          </p:cNvPicPr>
          <p:nvPr/>
        </p:nvPicPr>
        <p:blipFill>
          <a:blip r:embed="rId18">
            <a:duotone>
              <a:schemeClr val="accent2">
                <a:shade val="45000"/>
                <a:satMod val="135000"/>
              </a:schemeClr>
              <a:prstClr val="white"/>
            </a:duotone>
            <a:extLst>
              <a:ext uri="{BEBA8EAE-BF5A-486C-A8C5-ECC9F3942E4B}">
                <a14:imgProps xmlns:a14="http://schemas.microsoft.com/office/drawing/2010/main">
                  <a14:imgLayer r:embed="rId27">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2496247" y="7594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2">
            <a:extLst>
              <a:ext uri="{FF2B5EF4-FFF2-40B4-BE49-F238E27FC236}">
                <a16:creationId xmlns:a16="http://schemas.microsoft.com/office/drawing/2014/main" id="{F1206AB0-2D88-C043-93DD-93508FFD9D1D}"/>
              </a:ext>
            </a:extLst>
          </p:cNvPr>
          <p:cNvPicPr>
            <a:picLocks noChangeAspect="1" noChangeArrowheads="1"/>
          </p:cNvPicPr>
          <p:nvPr/>
        </p:nvPicPr>
        <p:blipFill>
          <a:blip r:embed="rId18">
            <a:duotone>
              <a:schemeClr val="accent2">
                <a:shade val="45000"/>
                <a:satMod val="135000"/>
              </a:schemeClr>
              <a:prstClr val="white"/>
            </a:duotone>
            <a:extLst>
              <a:ext uri="{BEBA8EAE-BF5A-486C-A8C5-ECC9F3942E4B}">
                <a14:imgProps xmlns:a14="http://schemas.microsoft.com/office/drawing/2010/main">
                  <a14:imgLayer r:embed="rId1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4087517" y="759439"/>
            <a:ext cx="695885" cy="695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6381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2" name="Picture 2">
            <a:extLst>
              <a:ext uri="{FF2B5EF4-FFF2-40B4-BE49-F238E27FC236}">
                <a16:creationId xmlns:a16="http://schemas.microsoft.com/office/drawing/2014/main" id="{9DBB34DA-3A12-3240-8F43-689BF95984C5}"/>
              </a:ext>
            </a:extLst>
          </p:cNvPr>
          <p:cNvPicPr>
            <a:picLocks noChangeAspect="1" noChangeArrowheads="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contrast="-64000"/>
                    </a14:imgEffect>
                  </a14:imgLayer>
                </a14:imgProps>
              </a:ext>
              <a:ext uri="{28A0092B-C50C-407E-A947-70E740481C1C}">
                <a14:useLocalDpi xmlns:a14="http://schemas.microsoft.com/office/drawing/2010/main" val="0"/>
              </a:ext>
            </a:extLst>
          </a:blip>
          <a:srcRect/>
          <a:stretch>
            <a:fillRect/>
          </a:stretch>
        </p:blipFill>
        <p:spPr bwMode="auto">
          <a:xfrm flipH="1">
            <a:off x="1700612" y="76570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a:extLst>
              <a:ext uri="{FF2B5EF4-FFF2-40B4-BE49-F238E27FC236}">
                <a16:creationId xmlns:a16="http://schemas.microsoft.com/office/drawing/2014/main" id="{C4CF6380-8CD0-8D4C-A4D8-98BEA7C606BC}"/>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11248227" y="76570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a:extLst>
              <a:ext uri="{FF2B5EF4-FFF2-40B4-BE49-F238E27FC236}">
                <a16:creationId xmlns:a16="http://schemas.microsoft.com/office/drawing/2014/main" id="{03F39CF3-60FF-F348-AEC1-84787BFEC3AF}"/>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291882" y="76570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B7B12039-6897-514D-A0F9-2EB51344A206}"/>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4883152" y="76570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a:extLst>
              <a:ext uri="{FF2B5EF4-FFF2-40B4-BE49-F238E27FC236}">
                <a16:creationId xmlns:a16="http://schemas.microsoft.com/office/drawing/2014/main" id="{4615533C-EE82-2344-A848-34E54E6D9B25}"/>
              </a:ext>
            </a:extLst>
          </p:cNvPr>
          <p:cNvPicPr>
            <a:picLocks noChangeAspect="1" noChangeArrowheads="1"/>
          </p:cNvPicPr>
          <p:nvPr/>
        </p:nvPicPr>
        <p:blipFill>
          <a:blip r:embed="rId8">
            <a:duotone>
              <a:schemeClr val="accent2">
                <a:shade val="45000"/>
                <a:satMod val="135000"/>
              </a:schemeClr>
              <a:prstClr val="white"/>
            </a:duotone>
            <a:extLst>
              <a:ext uri="{BEBA8EAE-BF5A-486C-A8C5-ECC9F3942E4B}">
                <a14:imgProps xmlns:a14="http://schemas.microsoft.com/office/drawing/2010/main">
                  <a14:imgLayer r:embed="rId9">
                    <a14:imgEffect>
                      <a14:brightnessContrast contrast="41000"/>
                    </a14:imgEffect>
                  </a14:imgLayer>
                </a14:imgProps>
              </a:ext>
              <a:ext uri="{28A0092B-C50C-407E-A947-70E740481C1C}">
                <a14:useLocalDpi xmlns:a14="http://schemas.microsoft.com/office/drawing/2010/main" val="0"/>
              </a:ext>
            </a:extLst>
          </a:blip>
          <a:srcRect/>
          <a:stretch>
            <a:fillRect/>
          </a:stretch>
        </p:blipFill>
        <p:spPr bwMode="auto">
          <a:xfrm flipH="1">
            <a:off x="5678787" y="76570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a:extLst>
              <a:ext uri="{FF2B5EF4-FFF2-40B4-BE49-F238E27FC236}">
                <a16:creationId xmlns:a16="http://schemas.microsoft.com/office/drawing/2014/main" id="{4C826D4D-9044-F64A-AF6B-6F91B2F470B4}"/>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474422" y="76570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a:extLst>
              <a:ext uri="{FF2B5EF4-FFF2-40B4-BE49-F238E27FC236}">
                <a16:creationId xmlns:a16="http://schemas.microsoft.com/office/drawing/2014/main" id="{4C2A3DB8-3CC5-6841-953C-A30A3C29D6FF}"/>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270057" y="76570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ABDD3941-4047-5741-8D16-1D0F7286026C}"/>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10">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8065692" y="76570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F4F4E819-D32B-BB43-8960-7832471FFE94}"/>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861327" y="76570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A3170108-32C9-EA41-A8B8-4437FB2864B8}"/>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9656962" y="76570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a:extLst>
              <a:ext uri="{FF2B5EF4-FFF2-40B4-BE49-F238E27FC236}">
                <a16:creationId xmlns:a16="http://schemas.microsoft.com/office/drawing/2014/main" id="{95F479B3-0A26-0E46-BE07-C84BEB52A850}"/>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452597" y="76570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a:extLst>
              <a:ext uri="{FF2B5EF4-FFF2-40B4-BE49-F238E27FC236}">
                <a16:creationId xmlns:a16="http://schemas.microsoft.com/office/drawing/2014/main" id="{9BCF5D48-EA86-2A4B-9205-2CFE2AD41452}"/>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9342" y="76570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a:extLst>
              <a:ext uri="{FF2B5EF4-FFF2-40B4-BE49-F238E27FC236}">
                <a16:creationId xmlns:a16="http://schemas.microsoft.com/office/drawing/2014/main" id="{7D606742-FF00-6F41-BE5D-A4AE2AF22B60}"/>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904977" y="76570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a:extLst>
              <a:ext uri="{FF2B5EF4-FFF2-40B4-BE49-F238E27FC236}">
                <a16:creationId xmlns:a16="http://schemas.microsoft.com/office/drawing/2014/main" id="{861ADD7E-A188-9443-A1DC-8B14E31E922E}"/>
              </a:ext>
            </a:extLst>
          </p:cNvPr>
          <p:cNvPicPr>
            <a:picLocks noChangeAspect="1" noChangeArrowheads="1"/>
          </p:cNvPicPr>
          <p:nvPr/>
        </p:nvPicPr>
        <p:blipFill>
          <a:blip r:embed="rId11">
            <a:duotone>
              <a:schemeClr val="accent2">
                <a:shade val="45000"/>
                <a:satMod val="135000"/>
              </a:schemeClr>
              <a:prstClr val="white"/>
            </a:duotone>
            <a:extLst>
              <a:ext uri="{BEBA8EAE-BF5A-486C-A8C5-ECC9F3942E4B}">
                <a14:imgProps xmlns:a14="http://schemas.microsoft.com/office/drawing/2010/main">
                  <a14:imgLayer r:embed="rId1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2496247" y="76570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a:extLst>
              <a:ext uri="{FF2B5EF4-FFF2-40B4-BE49-F238E27FC236}">
                <a16:creationId xmlns:a16="http://schemas.microsoft.com/office/drawing/2014/main" id="{CE2A76C6-F421-C545-8850-DE99C008CDC7}"/>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13">
                    <a14:imgEffect>
                      <a14:brightnessContrast bright="40000" contrast="-100000"/>
                    </a14:imgEffect>
                  </a14:imgLayer>
                </a14:imgProps>
              </a:ext>
              <a:ext uri="{28A0092B-C50C-407E-A947-70E740481C1C}">
                <a14:useLocalDpi xmlns:a14="http://schemas.microsoft.com/office/drawing/2010/main" val="0"/>
              </a:ext>
            </a:extLst>
          </a:blip>
          <a:srcRect/>
          <a:stretch>
            <a:fillRect/>
          </a:stretch>
        </p:blipFill>
        <p:spPr bwMode="auto">
          <a:xfrm flipH="1">
            <a:off x="4087517" y="76570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a:extLst>
              <a:ext uri="{FF2B5EF4-FFF2-40B4-BE49-F238E27FC236}">
                <a16:creationId xmlns:a16="http://schemas.microsoft.com/office/drawing/2014/main" id="{9F349171-6E48-764B-8726-06C03B843BC7}"/>
              </a:ext>
            </a:extLst>
          </p:cNvPr>
          <p:cNvPicPr>
            <a:picLocks noChangeAspect="1" noChangeArrowheads="1"/>
          </p:cNvPicPr>
          <p:nvPr/>
        </p:nvPicPr>
        <p:blipFill>
          <a:blip r:embed="rId14">
            <a:duotone>
              <a:prstClr val="black"/>
              <a:schemeClr val="accent1">
                <a:tint val="45000"/>
                <a:satMod val="400000"/>
              </a:schemeClr>
            </a:duotone>
            <a:extLst>
              <a:ext uri="{BEBA8EAE-BF5A-486C-A8C5-ECC9F3942E4B}">
                <a14:imgProps xmlns:a14="http://schemas.microsoft.com/office/drawing/2010/main">
                  <a14:imgLayer r:embed="rId15">
                    <a14:imgEffect>
                      <a14:brightnessContrast bright="28000" contrast="55000"/>
                    </a14:imgEffect>
                  </a14:imgLayer>
                </a14:imgProps>
              </a:ext>
              <a:ext uri="{28A0092B-C50C-407E-A947-70E740481C1C}">
                <a14:useLocalDpi xmlns:a14="http://schemas.microsoft.com/office/drawing/2010/main" val="0"/>
              </a:ext>
            </a:extLst>
          </a:blip>
          <a:srcRect/>
          <a:stretch>
            <a:fillRect/>
          </a:stretch>
        </p:blipFill>
        <p:spPr bwMode="auto">
          <a:xfrm rot="5078049">
            <a:off x="4322528" y="4721812"/>
            <a:ext cx="950119" cy="1088929"/>
          </a:xfrm>
          <a:prstGeom prst="rect">
            <a:avLst/>
          </a:prstGeom>
          <a:noFill/>
          <a:extLst>
            <a:ext uri="{909E8E84-426E-40DD-AFC4-6F175D3DCCD1}">
              <a14:hiddenFill xmlns:a14="http://schemas.microsoft.com/office/drawing/2010/main">
                <a:solidFill>
                  <a:srgbClr val="FFFFFF"/>
                </a:solidFill>
              </a14:hiddenFill>
            </a:ext>
          </a:extLst>
        </p:spPr>
      </p:pic>
      <p:grpSp>
        <p:nvGrpSpPr>
          <p:cNvPr id="100" name="Group 99">
            <a:extLst>
              <a:ext uri="{FF2B5EF4-FFF2-40B4-BE49-F238E27FC236}">
                <a16:creationId xmlns:a16="http://schemas.microsoft.com/office/drawing/2014/main" id="{0B8C50B7-1950-7B44-AF73-360CF0F56BB2}"/>
              </a:ext>
            </a:extLst>
          </p:cNvPr>
          <p:cNvGrpSpPr/>
          <p:nvPr/>
        </p:nvGrpSpPr>
        <p:grpSpPr>
          <a:xfrm>
            <a:off x="4525422" y="5790170"/>
            <a:ext cx="1691782" cy="701878"/>
            <a:chOff x="6955169" y="5661364"/>
            <a:chExt cx="1691782" cy="701878"/>
          </a:xfrm>
        </p:grpSpPr>
        <p:pic>
          <p:nvPicPr>
            <p:cNvPr id="54" name="Picture 2">
              <a:extLst>
                <a:ext uri="{FF2B5EF4-FFF2-40B4-BE49-F238E27FC236}">
                  <a16:creationId xmlns:a16="http://schemas.microsoft.com/office/drawing/2014/main" id="{93E3B79A-1FA2-DA45-AEB4-B2FB78D8E219}"/>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955169" y="566136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a:extLst>
                <a:ext uri="{FF2B5EF4-FFF2-40B4-BE49-F238E27FC236}">
                  <a16:creationId xmlns:a16="http://schemas.microsoft.com/office/drawing/2014/main" id="{4F6CD5AA-F3CB-E043-A3FB-DF4E4D0C1D8E}"/>
                </a:ext>
              </a:extLst>
            </p:cNvPr>
            <p:cNvPicPr>
              <a:picLocks noChangeAspect="1" noChangeArrowheads="1"/>
            </p:cNvPicPr>
            <p:nvPr/>
          </p:nvPicPr>
          <p:blipFill>
            <a:blip r:embed="rId11">
              <a:duotone>
                <a:schemeClr val="accent2">
                  <a:shade val="45000"/>
                  <a:satMod val="135000"/>
                </a:schemeClr>
                <a:prstClr val="white"/>
              </a:duotone>
              <a:extLst>
                <a:ext uri="{BEBA8EAE-BF5A-486C-A8C5-ECC9F3942E4B}">
                  <a14:imgProps xmlns:a14="http://schemas.microsoft.com/office/drawing/2010/main">
                    <a14:imgLayer r:embed="rId16">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7270056" y="5661364"/>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a:extLst>
                <a:ext uri="{FF2B5EF4-FFF2-40B4-BE49-F238E27FC236}">
                  <a16:creationId xmlns:a16="http://schemas.microsoft.com/office/drawing/2014/main" id="{2F101E4A-6E9C-C04E-8DA2-1963F1C4BF72}"/>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617278" y="5664652"/>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a:extLst>
                <a:ext uri="{FF2B5EF4-FFF2-40B4-BE49-F238E27FC236}">
                  <a16:creationId xmlns:a16="http://schemas.microsoft.com/office/drawing/2014/main" id="{4718B4A6-59B3-944C-9B8E-11146311D224}"/>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951066" y="5667357"/>
              <a:ext cx="695885" cy="69588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8" name="Group 57">
            <a:extLst>
              <a:ext uri="{FF2B5EF4-FFF2-40B4-BE49-F238E27FC236}">
                <a16:creationId xmlns:a16="http://schemas.microsoft.com/office/drawing/2014/main" id="{6EE7D50C-4BCB-9146-8363-4ECB700126E1}"/>
              </a:ext>
            </a:extLst>
          </p:cNvPr>
          <p:cNvGrpSpPr/>
          <p:nvPr/>
        </p:nvGrpSpPr>
        <p:grpSpPr>
          <a:xfrm>
            <a:off x="1695070" y="1774849"/>
            <a:ext cx="3281014" cy="3281014"/>
            <a:chOff x="178615" y="1948071"/>
            <a:chExt cx="3281014" cy="3281014"/>
          </a:xfrm>
        </p:grpSpPr>
        <p:pic>
          <p:nvPicPr>
            <p:cNvPr id="59" name="Picture 58">
              <a:extLst>
                <a:ext uri="{FF2B5EF4-FFF2-40B4-BE49-F238E27FC236}">
                  <a16:creationId xmlns:a16="http://schemas.microsoft.com/office/drawing/2014/main" id="{BBCB585C-6ED1-8A45-86E6-CA4634A27B67}"/>
                </a:ext>
              </a:extLst>
            </p:cNvPr>
            <p:cNvPicPr>
              <a:picLocks noChangeAspect="1"/>
            </p:cNvPicPr>
            <p:nvPr/>
          </p:nvPicPr>
          <p:blipFill>
            <a:blip r:embed="rId17">
              <a:duotone>
                <a:schemeClr val="accent1">
                  <a:shade val="45000"/>
                  <a:satMod val="135000"/>
                </a:schemeClr>
                <a:prstClr val="white"/>
              </a:duotone>
              <a:extLst>
                <a:ext uri="{BEBA8EAE-BF5A-486C-A8C5-ECC9F3942E4B}">
                  <a14:imgProps xmlns:a14="http://schemas.microsoft.com/office/drawing/2010/main">
                    <a14:imgLayer r:embed="rId18">
                      <a14:imgEffect>
                        <a14:brightnessContrast bright="47000" contrast="-18000"/>
                      </a14:imgEffect>
                    </a14:imgLayer>
                  </a14:imgProps>
                </a:ext>
              </a:extLst>
            </a:blip>
            <a:stretch>
              <a:fillRect/>
            </a:stretch>
          </p:blipFill>
          <p:spPr>
            <a:xfrm>
              <a:off x="178615" y="1948071"/>
              <a:ext cx="3281014" cy="3281014"/>
            </a:xfrm>
            <a:prstGeom prst="rect">
              <a:avLst/>
            </a:prstGeom>
          </p:spPr>
        </p:pic>
        <p:sp>
          <p:nvSpPr>
            <p:cNvPr id="60" name="Rectangle 59">
              <a:extLst>
                <a:ext uri="{FF2B5EF4-FFF2-40B4-BE49-F238E27FC236}">
                  <a16:creationId xmlns:a16="http://schemas.microsoft.com/office/drawing/2014/main" id="{5BFB84A1-42E0-CF49-B854-2076C44B4875}"/>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61" name="Group 60">
            <a:extLst>
              <a:ext uri="{FF2B5EF4-FFF2-40B4-BE49-F238E27FC236}">
                <a16:creationId xmlns:a16="http://schemas.microsoft.com/office/drawing/2014/main" id="{B9132BF6-9C2A-0644-8F74-55D9D7CC2406}"/>
              </a:ext>
            </a:extLst>
          </p:cNvPr>
          <p:cNvGrpSpPr/>
          <p:nvPr/>
        </p:nvGrpSpPr>
        <p:grpSpPr>
          <a:xfrm>
            <a:off x="4611051" y="1774849"/>
            <a:ext cx="3281014" cy="3281014"/>
            <a:chOff x="178615" y="1948071"/>
            <a:chExt cx="3281014" cy="3281014"/>
          </a:xfrm>
        </p:grpSpPr>
        <p:pic>
          <p:nvPicPr>
            <p:cNvPr id="62" name="Picture 61">
              <a:extLst>
                <a:ext uri="{FF2B5EF4-FFF2-40B4-BE49-F238E27FC236}">
                  <a16:creationId xmlns:a16="http://schemas.microsoft.com/office/drawing/2014/main" id="{FED5AE15-6D3E-3945-ADCB-D786C52802D6}"/>
                </a:ext>
              </a:extLst>
            </p:cNvPr>
            <p:cNvPicPr>
              <a:picLocks noChangeAspect="1"/>
            </p:cNvPicPr>
            <p:nvPr/>
          </p:nvPicPr>
          <p:blipFill>
            <a:blip r:embed="rId19">
              <a:grayscl/>
            </a:blip>
            <a:stretch>
              <a:fillRect/>
            </a:stretch>
          </p:blipFill>
          <p:spPr>
            <a:xfrm>
              <a:off x="178615" y="1948071"/>
              <a:ext cx="3281014" cy="3281014"/>
            </a:xfrm>
            <a:prstGeom prst="rect">
              <a:avLst/>
            </a:prstGeom>
          </p:spPr>
        </p:pic>
        <p:sp>
          <p:nvSpPr>
            <p:cNvPr id="63" name="Rectangle 62">
              <a:extLst>
                <a:ext uri="{FF2B5EF4-FFF2-40B4-BE49-F238E27FC236}">
                  <a16:creationId xmlns:a16="http://schemas.microsoft.com/office/drawing/2014/main" id="{A1CA3EC0-57B6-CB4F-9758-949F55C498CF}"/>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64" name="Group 63">
            <a:extLst>
              <a:ext uri="{FF2B5EF4-FFF2-40B4-BE49-F238E27FC236}">
                <a16:creationId xmlns:a16="http://schemas.microsoft.com/office/drawing/2014/main" id="{FCB26186-F7C1-D74A-9C45-281C98981E7F}"/>
              </a:ext>
            </a:extLst>
          </p:cNvPr>
          <p:cNvGrpSpPr/>
          <p:nvPr/>
        </p:nvGrpSpPr>
        <p:grpSpPr>
          <a:xfrm>
            <a:off x="7542258" y="1774849"/>
            <a:ext cx="3281014" cy="3281014"/>
            <a:chOff x="178615" y="1948071"/>
            <a:chExt cx="3281014" cy="3281014"/>
          </a:xfrm>
        </p:grpSpPr>
        <p:pic>
          <p:nvPicPr>
            <p:cNvPr id="65" name="Picture 64">
              <a:extLst>
                <a:ext uri="{FF2B5EF4-FFF2-40B4-BE49-F238E27FC236}">
                  <a16:creationId xmlns:a16="http://schemas.microsoft.com/office/drawing/2014/main" id="{51D0AA8A-B67E-8C4C-BBE7-347CAC2E8841}"/>
                </a:ext>
              </a:extLst>
            </p:cNvPr>
            <p:cNvPicPr>
              <a:picLocks noChangeAspect="1"/>
            </p:cNvPicPr>
            <p:nvPr/>
          </p:nvPicPr>
          <p:blipFill>
            <a:blip r:embed="rId19">
              <a:grayscl/>
            </a:blip>
            <a:stretch>
              <a:fillRect/>
            </a:stretch>
          </p:blipFill>
          <p:spPr>
            <a:xfrm>
              <a:off x="178615" y="1948071"/>
              <a:ext cx="3281014" cy="3281014"/>
            </a:xfrm>
            <a:prstGeom prst="rect">
              <a:avLst/>
            </a:prstGeom>
          </p:spPr>
        </p:pic>
        <p:sp>
          <p:nvSpPr>
            <p:cNvPr id="66" name="Rectangle 65">
              <a:extLst>
                <a:ext uri="{FF2B5EF4-FFF2-40B4-BE49-F238E27FC236}">
                  <a16:creationId xmlns:a16="http://schemas.microsoft.com/office/drawing/2014/main" id="{2FFF340A-F809-F042-AEF6-F2A6C2C3C241}"/>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pic>
        <p:nvPicPr>
          <p:cNvPr id="67" name="Picture 2">
            <a:extLst>
              <a:ext uri="{FF2B5EF4-FFF2-40B4-BE49-F238E27FC236}">
                <a16:creationId xmlns:a16="http://schemas.microsoft.com/office/drawing/2014/main" id="{35F7BD19-4CD3-5248-BD34-7B5E5A14BAA6}"/>
              </a:ext>
            </a:extLst>
          </p:cNvPr>
          <p:cNvPicPr>
            <a:picLocks noChangeAspect="1" noChangeArrowheads="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20">
                    <a14:imgEffect>
                      <a14:brightnessContrast contrast="-64000"/>
                    </a14:imgEffect>
                  </a14:imgLayer>
                </a14:imgProps>
              </a:ext>
              <a:ext uri="{28A0092B-C50C-407E-A947-70E740481C1C}">
                <a14:useLocalDpi xmlns:a14="http://schemas.microsoft.com/office/drawing/2010/main" val="0"/>
              </a:ext>
            </a:extLst>
          </a:blip>
          <a:srcRect/>
          <a:stretch>
            <a:fillRect/>
          </a:stretch>
        </p:blipFill>
        <p:spPr bwMode="auto">
          <a:xfrm flipH="1">
            <a:off x="8348642" y="3375203"/>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a:extLst>
              <a:ext uri="{FF2B5EF4-FFF2-40B4-BE49-F238E27FC236}">
                <a16:creationId xmlns:a16="http://schemas.microsoft.com/office/drawing/2014/main" id="{E2A72F13-ED3A-CC4A-83CF-42EFD955939B}"/>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21">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6129373" y="2585284"/>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a:extLst>
              <a:ext uri="{FF2B5EF4-FFF2-40B4-BE49-F238E27FC236}">
                <a16:creationId xmlns:a16="http://schemas.microsoft.com/office/drawing/2014/main" id="{E1CE0E5A-3443-FC43-85EC-57C2E5C5BCAB}"/>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207305" y="407806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a:extLst>
              <a:ext uri="{FF2B5EF4-FFF2-40B4-BE49-F238E27FC236}">
                <a16:creationId xmlns:a16="http://schemas.microsoft.com/office/drawing/2014/main" id="{9F4BA880-B464-1943-88A8-39917875909B}"/>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5476987" y="407806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a:extLst>
              <a:ext uri="{FF2B5EF4-FFF2-40B4-BE49-F238E27FC236}">
                <a16:creationId xmlns:a16="http://schemas.microsoft.com/office/drawing/2014/main" id="{A6A9B6D7-1C54-5C41-8BED-16C42AC9522F}"/>
              </a:ext>
            </a:extLst>
          </p:cNvPr>
          <p:cNvPicPr>
            <a:picLocks noChangeAspect="1" noChangeArrowheads="1"/>
          </p:cNvPicPr>
          <p:nvPr/>
        </p:nvPicPr>
        <p:blipFill>
          <a:blip r:embed="rId8">
            <a:duotone>
              <a:schemeClr val="accent2">
                <a:shade val="45000"/>
                <a:satMod val="135000"/>
              </a:schemeClr>
              <a:prstClr val="white"/>
            </a:duotone>
            <a:extLst>
              <a:ext uri="{BEBA8EAE-BF5A-486C-A8C5-ECC9F3942E4B}">
                <a14:imgProps xmlns:a14="http://schemas.microsoft.com/office/drawing/2010/main">
                  <a14:imgLayer r:embed="rId22">
                    <a14:imgEffect>
                      <a14:brightnessContrast contrast="41000"/>
                    </a14:imgEffect>
                  </a14:imgLayer>
                </a14:imgProps>
              </a:ext>
              <a:ext uri="{28A0092B-C50C-407E-A947-70E740481C1C}">
                <a14:useLocalDpi xmlns:a14="http://schemas.microsoft.com/office/drawing/2010/main" val="0"/>
              </a:ext>
            </a:extLst>
          </a:blip>
          <a:srcRect/>
          <a:stretch>
            <a:fillRect/>
          </a:stretch>
        </p:blipFill>
        <p:spPr bwMode="auto">
          <a:xfrm flipH="1">
            <a:off x="6124769" y="338217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2">
            <a:extLst>
              <a:ext uri="{FF2B5EF4-FFF2-40B4-BE49-F238E27FC236}">
                <a16:creationId xmlns:a16="http://schemas.microsoft.com/office/drawing/2014/main" id="{56403FB9-B87B-3549-84E8-EB8E8BA3B197}"/>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192964" y="407806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a:extLst>
              <a:ext uri="{FF2B5EF4-FFF2-40B4-BE49-F238E27FC236}">
                <a16:creationId xmlns:a16="http://schemas.microsoft.com/office/drawing/2014/main" id="{CFD3790A-9BF9-DC42-899F-6E83F7B5D02B}"/>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348641" y="259818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a:extLst>
              <a:ext uri="{FF2B5EF4-FFF2-40B4-BE49-F238E27FC236}">
                <a16:creationId xmlns:a16="http://schemas.microsoft.com/office/drawing/2014/main" id="{69C7B09E-1174-FA4F-9EA0-617B33F86E5C}"/>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23">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8992694" y="336705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a:extLst>
              <a:ext uri="{FF2B5EF4-FFF2-40B4-BE49-F238E27FC236}">
                <a16:creationId xmlns:a16="http://schemas.microsoft.com/office/drawing/2014/main" id="{2B5C6F37-66EE-2D4B-9C52-F1794FE04249}"/>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348643" y="407805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a:extLst>
              <a:ext uri="{FF2B5EF4-FFF2-40B4-BE49-F238E27FC236}">
                <a16:creationId xmlns:a16="http://schemas.microsoft.com/office/drawing/2014/main" id="{30CE1679-FF4F-5C48-888E-88799D7349E3}"/>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9003091" y="4078058"/>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2">
            <a:extLst>
              <a:ext uri="{FF2B5EF4-FFF2-40B4-BE49-F238E27FC236}">
                <a16:creationId xmlns:a16="http://schemas.microsoft.com/office/drawing/2014/main" id="{0BA2AA15-790C-6D45-958A-8E27E0A936D0}"/>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5499171" y="2588377"/>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a:extLst>
              <a:ext uri="{FF2B5EF4-FFF2-40B4-BE49-F238E27FC236}">
                <a16:creationId xmlns:a16="http://schemas.microsoft.com/office/drawing/2014/main" id="{A2C2BE72-50C6-544D-9091-C236E02B20EC}"/>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2542384" y="337231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a:extLst>
              <a:ext uri="{FF2B5EF4-FFF2-40B4-BE49-F238E27FC236}">
                <a16:creationId xmlns:a16="http://schemas.microsoft.com/office/drawing/2014/main" id="{9673B34F-91B4-134D-A3E3-1EC5A4DA385F}"/>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2542384" y="407806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a:extLst>
              <a:ext uri="{FF2B5EF4-FFF2-40B4-BE49-F238E27FC236}">
                <a16:creationId xmlns:a16="http://schemas.microsoft.com/office/drawing/2014/main" id="{B1548606-466A-054B-862C-19789F0E6DD8}"/>
              </a:ext>
            </a:extLst>
          </p:cNvPr>
          <p:cNvPicPr>
            <a:picLocks noChangeAspect="1" noChangeArrowheads="1"/>
          </p:cNvPicPr>
          <p:nvPr/>
        </p:nvPicPr>
        <p:blipFill>
          <a:blip r:embed="rId11">
            <a:duotone>
              <a:schemeClr val="accent2">
                <a:shade val="45000"/>
                <a:satMod val="135000"/>
              </a:schemeClr>
              <a:prstClr val="white"/>
            </a:duotone>
            <a:extLst>
              <a:ext uri="{BEBA8EAE-BF5A-486C-A8C5-ECC9F3942E4B}">
                <a14:imgProps xmlns:a14="http://schemas.microsoft.com/office/drawing/2010/main">
                  <a14:imgLayer r:embed="rId16">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3216860" y="336706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2">
            <a:extLst>
              <a:ext uri="{FF2B5EF4-FFF2-40B4-BE49-F238E27FC236}">
                <a16:creationId xmlns:a16="http://schemas.microsoft.com/office/drawing/2014/main" id="{7719C684-D135-D945-9FD9-302DC250242A}"/>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24">
                    <a14:imgEffect>
                      <a14:brightnessContrast bright="40000" contrast="-100000"/>
                    </a14:imgEffect>
                  </a14:imgLayer>
                </a14:imgProps>
              </a:ext>
              <a:ext uri="{28A0092B-C50C-407E-A947-70E740481C1C}">
                <a14:useLocalDpi xmlns:a14="http://schemas.microsoft.com/office/drawing/2010/main" val="0"/>
              </a:ext>
            </a:extLst>
          </a:blip>
          <a:srcRect/>
          <a:stretch>
            <a:fillRect/>
          </a:stretch>
        </p:blipFill>
        <p:spPr bwMode="auto">
          <a:xfrm flipH="1">
            <a:off x="5499171" y="3382173"/>
            <a:ext cx="695885" cy="695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591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D8F00B1-1E33-7146-A4A7-D04B5A238F2B}"/>
              </a:ext>
            </a:extLst>
          </p:cNvPr>
          <p:cNvGrpSpPr/>
          <p:nvPr/>
        </p:nvGrpSpPr>
        <p:grpSpPr>
          <a:xfrm>
            <a:off x="1769885" y="2050816"/>
            <a:ext cx="3281014" cy="3281014"/>
            <a:chOff x="178615" y="1948071"/>
            <a:chExt cx="3281014" cy="3281014"/>
          </a:xfrm>
        </p:grpSpPr>
        <p:pic>
          <p:nvPicPr>
            <p:cNvPr id="3" name="Picture 2">
              <a:extLst>
                <a:ext uri="{FF2B5EF4-FFF2-40B4-BE49-F238E27FC236}">
                  <a16:creationId xmlns:a16="http://schemas.microsoft.com/office/drawing/2014/main" id="{3849F033-6453-9F46-BFA5-31E08ACCF4E8}"/>
                </a:ext>
              </a:extLst>
            </p:cNvPr>
            <p:cNvPicPr>
              <a:picLocks noChangeAspect="1"/>
            </p:cNvPicPr>
            <p:nvPr/>
          </p:nvPicPr>
          <p:blipFill>
            <a:blip r:embed="rId3">
              <a:grayscl/>
            </a:blip>
            <a:stretch>
              <a:fillRect/>
            </a:stretch>
          </p:blipFill>
          <p:spPr>
            <a:xfrm>
              <a:off x="178615" y="1948071"/>
              <a:ext cx="3281014" cy="3281014"/>
            </a:xfrm>
            <a:prstGeom prst="rect">
              <a:avLst/>
            </a:prstGeom>
          </p:spPr>
        </p:pic>
        <p:sp>
          <p:nvSpPr>
            <p:cNvPr id="4" name="Rectangle 3">
              <a:extLst>
                <a:ext uri="{FF2B5EF4-FFF2-40B4-BE49-F238E27FC236}">
                  <a16:creationId xmlns:a16="http://schemas.microsoft.com/office/drawing/2014/main" id="{CBD8A406-7C34-D149-A776-28D3E7F0C542}"/>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93" name="Group 92">
            <a:extLst>
              <a:ext uri="{FF2B5EF4-FFF2-40B4-BE49-F238E27FC236}">
                <a16:creationId xmlns:a16="http://schemas.microsoft.com/office/drawing/2014/main" id="{E90486FC-80D9-FB45-B73A-E0EEF9705E5A}"/>
              </a:ext>
            </a:extLst>
          </p:cNvPr>
          <p:cNvGrpSpPr/>
          <p:nvPr/>
        </p:nvGrpSpPr>
        <p:grpSpPr>
          <a:xfrm>
            <a:off x="4670050" y="2050816"/>
            <a:ext cx="3281014" cy="3281014"/>
            <a:chOff x="178615" y="1948071"/>
            <a:chExt cx="3281014" cy="3281014"/>
          </a:xfrm>
        </p:grpSpPr>
        <p:pic>
          <p:nvPicPr>
            <p:cNvPr id="94" name="Picture 93">
              <a:extLst>
                <a:ext uri="{FF2B5EF4-FFF2-40B4-BE49-F238E27FC236}">
                  <a16:creationId xmlns:a16="http://schemas.microsoft.com/office/drawing/2014/main" id="{50B38270-6F2C-4F43-97FA-EC2A54055C1F}"/>
                </a:ext>
              </a:extLst>
            </p:cNvPr>
            <p:cNvPicPr>
              <a:picLocks noChangeAspect="1"/>
            </p:cNvPicPr>
            <p:nvPr/>
          </p:nvPicPr>
          <p:blipFill>
            <a:blip r:embed="rId3">
              <a:grayscl/>
            </a:blip>
            <a:stretch>
              <a:fillRect/>
            </a:stretch>
          </p:blipFill>
          <p:spPr>
            <a:xfrm>
              <a:off x="178615" y="1948071"/>
              <a:ext cx="3281014" cy="3281014"/>
            </a:xfrm>
            <a:prstGeom prst="rect">
              <a:avLst/>
            </a:prstGeom>
          </p:spPr>
        </p:pic>
        <p:sp>
          <p:nvSpPr>
            <p:cNvPr id="95" name="Rectangle 94">
              <a:extLst>
                <a:ext uri="{FF2B5EF4-FFF2-40B4-BE49-F238E27FC236}">
                  <a16:creationId xmlns:a16="http://schemas.microsoft.com/office/drawing/2014/main" id="{26AA6DDC-233A-0F4D-9DE6-52A83997B9D9}"/>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96" name="Group 95">
            <a:extLst>
              <a:ext uri="{FF2B5EF4-FFF2-40B4-BE49-F238E27FC236}">
                <a16:creationId xmlns:a16="http://schemas.microsoft.com/office/drawing/2014/main" id="{4EEB4959-9185-5E46-A4BE-5389AC031382}"/>
              </a:ext>
            </a:extLst>
          </p:cNvPr>
          <p:cNvGrpSpPr/>
          <p:nvPr/>
        </p:nvGrpSpPr>
        <p:grpSpPr>
          <a:xfrm>
            <a:off x="7601257" y="2050816"/>
            <a:ext cx="3281014" cy="3281014"/>
            <a:chOff x="178615" y="1948071"/>
            <a:chExt cx="3281014" cy="3281014"/>
          </a:xfrm>
        </p:grpSpPr>
        <p:pic>
          <p:nvPicPr>
            <p:cNvPr id="97" name="Picture 96">
              <a:extLst>
                <a:ext uri="{FF2B5EF4-FFF2-40B4-BE49-F238E27FC236}">
                  <a16:creationId xmlns:a16="http://schemas.microsoft.com/office/drawing/2014/main" id="{3DE369D4-BDCF-4D4B-A80B-3B4F6B5E4E1C}"/>
                </a:ext>
              </a:extLst>
            </p:cNvPr>
            <p:cNvPicPr>
              <a:picLocks noChangeAspect="1"/>
            </p:cNvPicPr>
            <p:nvPr/>
          </p:nvPicPr>
          <p:blipFill>
            <a:blip r:embed="rId3">
              <a:grayscl/>
            </a:blip>
            <a:stretch>
              <a:fillRect/>
            </a:stretch>
          </p:blipFill>
          <p:spPr>
            <a:xfrm>
              <a:off x="178615" y="1948071"/>
              <a:ext cx="3281014" cy="3281014"/>
            </a:xfrm>
            <a:prstGeom prst="rect">
              <a:avLst/>
            </a:prstGeom>
          </p:spPr>
        </p:pic>
        <p:sp>
          <p:nvSpPr>
            <p:cNvPr id="98" name="Rectangle 97">
              <a:extLst>
                <a:ext uri="{FF2B5EF4-FFF2-40B4-BE49-F238E27FC236}">
                  <a16:creationId xmlns:a16="http://schemas.microsoft.com/office/drawing/2014/main" id="{8BDD1438-EBAF-6A43-8CCD-F57A666A66AA}"/>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pic>
        <p:nvPicPr>
          <p:cNvPr id="59" name="Picture 2">
            <a:extLst>
              <a:ext uri="{FF2B5EF4-FFF2-40B4-BE49-F238E27FC236}">
                <a16:creationId xmlns:a16="http://schemas.microsoft.com/office/drawing/2014/main" id="{81289E04-95E2-3E40-A22C-32B9663648CB}"/>
              </a:ext>
            </a:extLst>
          </p:cNvPr>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5535986" y="4354028"/>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a:extLst>
              <a:ext uri="{FF2B5EF4-FFF2-40B4-BE49-F238E27FC236}">
                <a16:creationId xmlns:a16="http://schemas.microsoft.com/office/drawing/2014/main" id="{48348E7C-D24B-8548-A81A-D0A0A4A3EE6B}"/>
              </a:ext>
            </a:extLst>
          </p:cNvPr>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251963" y="4354027"/>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a:extLst>
              <a:ext uri="{FF2B5EF4-FFF2-40B4-BE49-F238E27FC236}">
                <a16:creationId xmlns:a16="http://schemas.microsoft.com/office/drawing/2014/main" id="{2B7EE03C-42E2-5C49-9B70-AEABCF1E5CE9}"/>
              </a:ext>
            </a:extLst>
          </p:cNvPr>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407642" y="435402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a:extLst>
              <a:ext uri="{FF2B5EF4-FFF2-40B4-BE49-F238E27FC236}">
                <a16:creationId xmlns:a16="http://schemas.microsoft.com/office/drawing/2014/main" id="{8EE08EF9-3D82-FE4B-B8BF-659263A3D972}"/>
              </a:ext>
            </a:extLst>
          </p:cNvPr>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2601383" y="4354028"/>
            <a:ext cx="695885" cy="695885"/>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86772C0C-0CFB-C74A-B2B1-9970A4C5C013}"/>
              </a:ext>
            </a:extLst>
          </p:cNvPr>
          <p:cNvGrpSpPr/>
          <p:nvPr/>
        </p:nvGrpSpPr>
        <p:grpSpPr>
          <a:xfrm>
            <a:off x="509272" y="5723185"/>
            <a:ext cx="1260613" cy="695885"/>
            <a:chOff x="372127" y="5333845"/>
            <a:chExt cx="1260613" cy="695885"/>
          </a:xfrm>
        </p:grpSpPr>
        <p:pic>
          <p:nvPicPr>
            <p:cNvPr id="34" name="Picture 2">
              <a:extLst>
                <a:ext uri="{FF2B5EF4-FFF2-40B4-BE49-F238E27FC236}">
                  <a16:creationId xmlns:a16="http://schemas.microsoft.com/office/drawing/2014/main" id="{36439213-6727-8D4C-992C-97CC6292B9AA}"/>
                </a:ext>
              </a:extL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72127"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2E692B51-53B6-E44B-A4FB-9C4BD5148944}"/>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670639"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a:extLst>
                <a:ext uri="{FF2B5EF4-FFF2-40B4-BE49-F238E27FC236}">
                  <a16:creationId xmlns:a16="http://schemas.microsoft.com/office/drawing/2014/main" id="{37441948-F485-FC42-A073-FE8947CC8807}"/>
                </a:ext>
              </a:extLst>
            </p:cNvPr>
            <p:cNvPicPr>
              <a:picLocks noChangeAspect="1" noChangeArrowheads="1"/>
            </p:cNvPicPr>
            <p:nvPr/>
          </p:nvPicPr>
          <p:blipFill>
            <a:blip r:embed="rId7">
              <a:duotone>
                <a:schemeClr val="accent2">
                  <a:shade val="45000"/>
                  <a:satMod val="135000"/>
                </a:schemeClr>
                <a:prstClr val="white"/>
              </a:duotone>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936855" y="5333845"/>
              <a:ext cx="695885" cy="695885"/>
            </a:xfrm>
            <a:prstGeom prst="rect">
              <a:avLst/>
            </a:prstGeom>
            <a:noFill/>
            <a:extLst>
              <a:ext uri="{909E8E84-426E-40DD-AFC4-6F175D3DCCD1}">
                <a14:hiddenFill xmlns:a14="http://schemas.microsoft.com/office/drawing/2010/main">
                  <a:solidFill>
                    <a:srgbClr val="FFFFFF"/>
                  </a:solidFill>
                </a14:hiddenFill>
              </a:ext>
            </a:extLst>
          </p:spPr>
        </p:pic>
      </p:grpSp>
      <p:sp>
        <p:nvSpPr>
          <p:cNvPr id="39" name="TextBox 38">
            <a:extLst>
              <a:ext uri="{FF2B5EF4-FFF2-40B4-BE49-F238E27FC236}">
                <a16:creationId xmlns:a16="http://schemas.microsoft.com/office/drawing/2014/main" id="{0BE18965-EA14-D842-A9DC-1F4AD97E59FD}"/>
              </a:ext>
            </a:extLst>
          </p:cNvPr>
          <p:cNvSpPr txBox="1"/>
          <p:nvPr/>
        </p:nvSpPr>
        <p:spPr>
          <a:xfrm>
            <a:off x="1802181" y="5797201"/>
            <a:ext cx="2077813" cy="584775"/>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can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look</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at</a:t>
            </a:r>
            <a:endParaRPr lang="en-US" sz="3200" dirty="0">
              <a:latin typeface="Cambria Math" panose="02040503050406030204" pitchFamily="18" charset="0"/>
              <a:ea typeface="Cambria Math" panose="02040503050406030204" pitchFamily="18" charset="0"/>
            </a:endParaRPr>
          </a:p>
        </p:txBody>
      </p:sp>
      <p:grpSp>
        <p:nvGrpSpPr>
          <p:cNvPr id="40" name="Group 39">
            <a:extLst>
              <a:ext uri="{FF2B5EF4-FFF2-40B4-BE49-F238E27FC236}">
                <a16:creationId xmlns:a16="http://schemas.microsoft.com/office/drawing/2014/main" id="{B2184C27-0682-EC4D-9337-BA4EB19E1C0F}"/>
              </a:ext>
            </a:extLst>
          </p:cNvPr>
          <p:cNvGrpSpPr/>
          <p:nvPr/>
        </p:nvGrpSpPr>
        <p:grpSpPr>
          <a:xfrm>
            <a:off x="3821924" y="5723185"/>
            <a:ext cx="1260613" cy="695885"/>
            <a:chOff x="372127" y="5333845"/>
            <a:chExt cx="1260613" cy="695885"/>
          </a:xfrm>
        </p:grpSpPr>
        <p:pic>
          <p:nvPicPr>
            <p:cNvPr id="41" name="Picture 2">
              <a:extLst>
                <a:ext uri="{FF2B5EF4-FFF2-40B4-BE49-F238E27FC236}">
                  <a16:creationId xmlns:a16="http://schemas.microsoft.com/office/drawing/2014/main" id="{88869E3C-E08B-5841-A194-EEF4E0C51E5C}"/>
                </a:ext>
              </a:extLst>
            </p:cNvPr>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72127"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a:extLst>
                <a:ext uri="{FF2B5EF4-FFF2-40B4-BE49-F238E27FC236}">
                  <a16:creationId xmlns:a16="http://schemas.microsoft.com/office/drawing/2014/main" id="{4FD0DA7E-DA1D-6A41-9F58-28269ADED856}"/>
                </a:ext>
              </a:extLst>
            </p:cNvPr>
            <p:cNvPicPr>
              <a:picLocks noChangeAspect="1" noChangeArrowheads="1"/>
            </p:cNvPicPr>
            <p:nvPr/>
          </p:nvPicPr>
          <p:blipFill>
            <a:blip r:embed="rId5">
              <a:duotone>
                <a:schemeClr val="bg2">
                  <a:shade val="45000"/>
                  <a:satMod val="135000"/>
                </a:schemeClr>
                <a:prstClr val="white"/>
              </a:duotone>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670639"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a:extLst>
                <a:ext uri="{FF2B5EF4-FFF2-40B4-BE49-F238E27FC236}">
                  <a16:creationId xmlns:a16="http://schemas.microsoft.com/office/drawing/2014/main" id="{03B5410E-B725-1042-A817-68F398796375}"/>
                </a:ext>
              </a:extLst>
            </p:cNvPr>
            <p:cNvPicPr>
              <a:picLocks noChangeAspect="1" noChangeArrowheads="1"/>
            </p:cNvPicPr>
            <p:nvPr/>
          </p:nvPicPr>
          <p:blipFill>
            <a:blip r:embed="rId7">
              <a:duotone>
                <a:schemeClr val="bg2">
                  <a:shade val="45000"/>
                  <a:satMod val="135000"/>
                </a:schemeClr>
                <a:prstClr val="white"/>
              </a:duotone>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936855" y="5333845"/>
              <a:ext cx="695885" cy="695885"/>
            </a:xfrm>
            <a:prstGeom prst="rect">
              <a:avLst/>
            </a:prstGeom>
            <a:noFill/>
            <a:extLst>
              <a:ext uri="{909E8E84-426E-40DD-AFC4-6F175D3DCCD1}">
                <a14:hiddenFill xmlns:a14="http://schemas.microsoft.com/office/drawing/2010/main">
                  <a:solidFill>
                    <a:srgbClr val="FFFFFF"/>
                  </a:solidFill>
                </a14:hiddenFill>
              </a:ext>
            </a:extLst>
          </p:spPr>
        </p:pic>
      </p:grpSp>
      <p:sp>
        <p:nvSpPr>
          <p:cNvPr id="44" name="TextBox 43">
            <a:extLst>
              <a:ext uri="{FF2B5EF4-FFF2-40B4-BE49-F238E27FC236}">
                <a16:creationId xmlns:a16="http://schemas.microsoft.com/office/drawing/2014/main" id="{49255F7A-3FC5-4945-8A93-D9A2B37061AA}"/>
              </a:ext>
            </a:extLst>
          </p:cNvPr>
          <p:cNvSpPr txBox="1"/>
          <p:nvPr/>
        </p:nvSpPr>
        <p:spPr>
          <a:xfrm>
            <a:off x="5139671" y="5778739"/>
            <a:ext cx="4801314" cy="584775"/>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bins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and</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decide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their</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own</a:t>
            </a:r>
            <a:endParaRPr lang="en-US" sz="3200" dirty="0">
              <a:latin typeface="Cambria Math" panose="02040503050406030204" pitchFamily="18" charset="0"/>
              <a:ea typeface="Cambria Math" panose="02040503050406030204" pitchFamily="18" charset="0"/>
            </a:endParaRPr>
          </a:p>
        </p:txBody>
      </p:sp>
      <p:pic>
        <p:nvPicPr>
          <p:cNvPr id="45" name="Picture 2">
            <a:extLst>
              <a:ext uri="{FF2B5EF4-FFF2-40B4-BE49-F238E27FC236}">
                <a16:creationId xmlns:a16="http://schemas.microsoft.com/office/drawing/2014/main" id="{46FDF293-63E1-B340-8FF2-7C07EE0CC9D4}"/>
              </a:ext>
            </a:extLst>
          </p:cNvPr>
          <p:cNvPicPr>
            <a:picLocks noChangeAspect="1" noChangeArrowheads="1"/>
          </p:cNvPicPr>
          <p:nvPr/>
        </p:nvPicPr>
        <p:blipFill>
          <a:blip r:embed="rId11">
            <a:duotone>
              <a:schemeClr val="accent2">
                <a:shade val="45000"/>
                <a:satMod val="135000"/>
              </a:schemeClr>
              <a:prstClr val="white"/>
            </a:duotone>
            <a:extLst>
              <a:ext uri="{BEBA8EAE-BF5A-486C-A8C5-ECC9F3942E4B}">
                <a14:imgProps xmlns:a14="http://schemas.microsoft.com/office/drawing/2010/main">
                  <a14:imgLayer r:embed="rId12">
                    <a14:imgEffect>
                      <a14:brightnessContrast contrast="-64000"/>
                    </a14:imgEffect>
                  </a14:imgLayer>
                </a14:imgProps>
              </a:ext>
              <a:ext uri="{28A0092B-C50C-407E-A947-70E740481C1C}">
                <a14:useLocalDpi xmlns:a14="http://schemas.microsoft.com/office/drawing/2010/main" val="0"/>
              </a:ext>
            </a:extLst>
          </a:blip>
          <a:srcRect/>
          <a:stretch>
            <a:fillRect/>
          </a:stretch>
        </p:blipFill>
        <p:spPr bwMode="auto">
          <a:xfrm flipH="1">
            <a:off x="176988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a:extLst>
              <a:ext uri="{FF2B5EF4-FFF2-40B4-BE49-F238E27FC236}">
                <a16:creationId xmlns:a16="http://schemas.microsoft.com/office/drawing/2014/main" id="{8455A9C4-A25F-F14F-838C-6D3467F58959}"/>
              </a:ext>
            </a:extLst>
          </p:cNvPr>
          <p:cNvPicPr>
            <a:picLocks noChangeAspect="1" noChangeArrowheads="1"/>
          </p:cNvPicPr>
          <p:nvPr/>
        </p:nvPicPr>
        <p:blipFill>
          <a:blip r:embed="rId13">
            <a:duotone>
              <a:schemeClr val="accent2">
                <a:shade val="45000"/>
                <a:satMod val="135000"/>
              </a:schemeClr>
              <a:prstClr val="white"/>
            </a:duotone>
            <a:extLst>
              <a:ext uri="{BEBA8EAE-BF5A-486C-A8C5-ECC9F3942E4B}">
                <a14:imgProps xmlns:a14="http://schemas.microsoft.com/office/drawing/2010/main">
                  <a14:imgLayer r:embed="rId14">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1131750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a:extLst>
              <a:ext uri="{FF2B5EF4-FFF2-40B4-BE49-F238E27FC236}">
                <a16:creationId xmlns:a16="http://schemas.microsoft.com/office/drawing/2014/main" id="{3EEA183A-474B-CB41-BE17-5BD03DA2E5A8}"/>
              </a:ext>
            </a:extL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495242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a:extLst>
              <a:ext uri="{FF2B5EF4-FFF2-40B4-BE49-F238E27FC236}">
                <a16:creationId xmlns:a16="http://schemas.microsoft.com/office/drawing/2014/main" id="{B88A32B4-DDF2-D64D-8B84-22634BC12793}"/>
              </a:ext>
            </a:extLst>
          </p:cNvPr>
          <p:cNvPicPr>
            <a:picLocks noChangeAspect="1" noChangeArrowheads="1"/>
          </p:cNvPicPr>
          <p:nvPr/>
        </p:nvPicPr>
        <p:blipFill>
          <a:blip r:embed="rId15">
            <a:duotone>
              <a:schemeClr val="accent2">
                <a:shade val="45000"/>
                <a:satMod val="135000"/>
              </a:schemeClr>
              <a:prstClr val="white"/>
            </a:duotone>
            <a:extLst>
              <a:ext uri="{BEBA8EAE-BF5A-486C-A8C5-ECC9F3942E4B}">
                <a14:imgProps xmlns:a14="http://schemas.microsoft.com/office/drawing/2010/main">
                  <a14:imgLayer r:embed="rId16">
                    <a14:imgEffect>
                      <a14:brightnessContrast contrast="41000"/>
                    </a14:imgEffect>
                  </a14:imgLayer>
                </a14:imgProps>
              </a:ext>
              <a:ext uri="{28A0092B-C50C-407E-A947-70E740481C1C}">
                <a14:useLocalDpi xmlns:a14="http://schemas.microsoft.com/office/drawing/2010/main" val="0"/>
              </a:ext>
            </a:extLst>
          </a:blip>
          <a:srcRect/>
          <a:stretch>
            <a:fillRect/>
          </a:stretch>
        </p:blipFill>
        <p:spPr bwMode="auto">
          <a:xfrm flipH="1">
            <a:off x="574806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a:extLst>
              <a:ext uri="{FF2B5EF4-FFF2-40B4-BE49-F238E27FC236}">
                <a16:creationId xmlns:a16="http://schemas.microsoft.com/office/drawing/2014/main" id="{82D8F8FE-2EBD-DA40-A502-112BF6B48EFF}"/>
              </a:ext>
            </a:extL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33933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a:extLst>
              <a:ext uri="{FF2B5EF4-FFF2-40B4-BE49-F238E27FC236}">
                <a16:creationId xmlns:a16="http://schemas.microsoft.com/office/drawing/2014/main" id="{715105B5-17C9-FC4F-BD73-D13BEA82D2E3}"/>
              </a:ext>
            </a:extLst>
          </p:cNvPr>
          <p:cNvPicPr>
            <a:picLocks noChangeAspect="1" noChangeArrowheads="1"/>
          </p:cNvPicPr>
          <p:nvPr/>
        </p:nvPicPr>
        <p:blipFill>
          <a:blip r:embed="rId13">
            <a:duotone>
              <a:schemeClr val="accent2">
                <a:shade val="45000"/>
                <a:satMod val="135000"/>
              </a:schemeClr>
              <a:prstClr val="white"/>
            </a:duotone>
            <a:extLst>
              <a:ext uri="{BEBA8EAE-BF5A-486C-A8C5-ECC9F3942E4B}">
                <a14:imgProps xmlns:a14="http://schemas.microsoft.com/office/drawing/2010/main">
                  <a14:imgLayer r:embed="rId17">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813496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a:extLst>
              <a:ext uri="{FF2B5EF4-FFF2-40B4-BE49-F238E27FC236}">
                <a16:creationId xmlns:a16="http://schemas.microsoft.com/office/drawing/2014/main" id="{A0CA424F-B38D-AD48-8B9B-298DDCEEACEF}"/>
              </a:ext>
            </a:extL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93060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a:extLst>
              <a:ext uri="{FF2B5EF4-FFF2-40B4-BE49-F238E27FC236}">
                <a16:creationId xmlns:a16="http://schemas.microsoft.com/office/drawing/2014/main" id="{C6C7397D-5C42-EE4E-9E37-B1EC77250D3D}"/>
              </a:ext>
            </a:extL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52187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a:extLst>
              <a:ext uri="{FF2B5EF4-FFF2-40B4-BE49-F238E27FC236}">
                <a16:creationId xmlns:a16="http://schemas.microsoft.com/office/drawing/2014/main" id="{701D229F-65F6-BE43-A148-E439A35CD5E2}"/>
              </a:ext>
            </a:extL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7861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a:extLst>
              <a:ext uri="{FF2B5EF4-FFF2-40B4-BE49-F238E27FC236}">
                <a16:creationId xmlns:a16="http://schemas.microsoft.com/office/drawing/2014/main" id="{AF81377E-3CB6-5F4E-9E22-9A69211A6ED5}"/>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256552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a:extLst>
              <a:ext uri="{FF2B5EF4-FFF2-40B4-BE49-F238E27FC236}">
                <a16:creationId xmlns:a16="http://schemas.microsoft.com/office/drawing/2014/main" id="{AB6B67FF-77A0-D14E-8540-81BB137922FB}"/>
              </a:ext>
            </a:extLst>
          </p:cNvPr>
          <p:cNvPicPr>
            <a:picLocks noChangeAspect="1" noChangeArrowheads="1"/>
          </p:cNvPicPr>
          <p:nvPr/>
        </p:nvPicPr>
        <p:blipFill>
          <a:blip r:embed="rId13">
            <a:duotone>
              <a:schemeClr val="accent2">
                <a:shade val="45000"/>
                <a:satMod val="135000"/>
              </a:schemeClr>
              <a:prstClr val="white"/>
            </a:duotone>
            <a:extLst>
              <a:ext uri="{BEBA8EAE-BF5A-486C-A8C5-ECC9F3942E4B}">
                <a14:imgProps xmlns:a14="http://schemas.microsoft.com/office/drawing/2010/main">
                  <a14:imgLayer r:embed="rId18">
                    <a14:imgEffect>
                      <a14:brightnessContrast bright="40000" contrast="-100000"/>
                    </a14:imgEffect>
                  </a14:imgLayer>
                </a14:imgProps>
              </a:ext>
              <a:ext uri="{28A0092B-C50C-407E-A947-70E740481C1C}">
                <a14:useLocalDpi xmlns:a14="http://schemas.microsoft.com/office/drawing/2010/main" val="0"/>
              </a:ext>
            </a:extLst>
          </a:blip>
          <a:srcRect/>
          <a:stretch>
            <a:fillRect/>
          </a:stretch>
        </p:blipFill>
        <p:spPr bwMode="auto">
          <a:xfrm flipH="1">
            <a:off x="415679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082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9A26F95E-6C40-9845-A0DC-B8C5920F9983}"/>
              </a:ext>
            </a:extLst>
          </p:cNvPr>
          <p:cNvSpPr/>
          <p:nvPr/>
        </p:nvSpPr>
        <p:spPr>
          <a:xfrm>
            <a:off x="8963484" y="127322"/>
            <a:ext cx="2842708" cy="905271"/>
          </a:xfrm>
          <a:prstGeom prst="ellipse">
            <a:avLst/>
          </a:prstGeom>
          <a:solidFill>
            <a:srgbClr val="DFA9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33" name="TextBox 32">
                <a:extLst>
                  <a:ext uri="{FF2B5EF4-FFF2-40B4-BE49-F238E27FC236}">
                    <a16:creationId xmlns:a16="http://schemas.microsoft.com/office/drawing/2014/main" id="{37509F5A-AF00-3F48-80B9-4032515E61BD}"/>
                  </a:ext>
                </a:extLst>
              </p:cNvPr>
              <p:cNvSpPr txBox="1"/>
              <p:nvPr/>
            </p:nvSpPr>
            <p:spPr>
              <a:xfrm>
                <a:off x="1165685" y="197943"/>
                <a:ext cx="10477355" cy="770275"/>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Large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coalition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cannot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benefit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too</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much w.</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p.</a:t>
                </a:r>
                <a:r>
                  <a:rPr lang="zh-CN" altLang="en-US" sz="3200" dirty="0">
                    <a:latin typeface="Cambria Math" panose="02040503050406030204" pitchFamily="18" charset="0"/>
                    <a:ea typeface="Cambria Math" panose="02040503050406030204" pitchFamily="18" charset="0"/>
                  </a:rPr>
                  <a:t> </a:t>
                </a:r>
                <a14:m>
                  <m:oMath xmlns:m="http://schemas.openxmlformats.org/officeDocument/2006/math">
                    <m:r>
                      <a:rPr lang="en-US" altLang="zh-CN" sz="3200" dirty="0">
                        <a:latin typeface="Cambria Math" panose="02040503050406030204" pitchFamily="18" charset="0"/>
                        <a:ea typeface="Cambria Math" panose="02040503050406030204" pitchFamily="18" charset="0"/>
                      </a:rPr>
                      <m:t>1</m:t>
                    </m:r>
                    <m:r>
                      <a:rPr lang="en-US" altLang="zh-CN" sz="3200" b="0" i="0" dirty="0" smtClean="0">
                        <a:latin typeface="Cambria Math" panose="02040503050406030204" pitchFamily="18" charset="0"/>
                        <a:ea typeface="Cambria Math" panose="02040503050406030204" pitchFamily="18" charset="0"/>
                      </a:rPr>
                      <m:t>−</m:t>
                    </m:r>
                    <m:f>
                      <m:fPr>
                        <m:ctrlPr>
                          <a:rPr lang="en-US" altLang="zh-CN" sz="3200" i="1">
                            <a:latin typeface="Cambria Math" panose="02040503050406030204" pitchFamily="18" charset="0"/>
                            <a:ea typeface="Cambria Math" panose="02040503050406030204" pitchFamily="18" charset="0"/>
                          </a:rPr>
                        </m:ctrlPr>
                      </m:fPr>
                      <m:num>
                        <m:r>
                          <a:rPr lang="en-US" altLang="zh-CN" sz="3200" i="1">
                            <a:latin typeface="Cambria Math" panose="02040503050406030204" pitchFamily="18" charset="0"/>
                            <a:ea typeface="Cambria Math" panose="02040503050406030204" pitchFamily="18" charset="0"/>
                          </a:rPr>
                          <m:t>𝑛</m:t>
                        </m:r>
                      </m:num>
                      <m:den>
                        <m:r>
                          <a:rPr lang="en-US" altLang="zh-CN" sz="3200" i="1">
                            <a:latin typeface="Cambria Math" panose="02040503050406030204" pitchFamily="18" charset="0"/>
                            <a:ea typeface="Cambria Math" panose="02040503050406030204" pitchFamily="18" charset="0"/>
                          </a:rPr>
                          <m:t>𝑐</m:t>
                        </m:r>
                      </m:den>
                    </m:f>
                    <m:sSup>
                      <m:sSupPr>
                        <m:ctrlPr>
                          <a:rPr lang="en-US" altLang="zh-CN" sz="3200" i="1">
                            <a:latin typeface="Cambria Math" panose="02040503050406030204" pitchFamily="18" charset="0"/>
                            <a:ea typeface="Cambria Math" panose="02040503050406030204" pitchFamily="18" charset="0"/>
                          </a:rPr>
                        </m:ctrlPr>
                      </m:sSupPr>
                      <m:e>
                        <m:r>
                          <a:rPr lang="en-US" altLang="zh-CN" sz="3200" i="1">
                            <a:latin typeface="Cambria Math" panose="02040503050406030204" pitchFamily="18" charset="0"/>
                            <a:ea typeface="Cambria Math" panose="02040503050406030204" pitchFamily="18" charset="0"/>
                          </a:rPr>
                          <m:t>𝑒</m:t>
                        </m:r>
                      </m:e>
                      <m:sup>
                        <m:r>
                          <a:rPr lang="en-US" altLang="zh-CN" sz="3200" i="1">
                            <a:latin typeface="Cambria Math" panose="02040503050406030204" pitchFamily="18" charset="0"/>
                            <a:ea typeface="Cambria Math" panose="02040503050406030204" pitchFamily="18" charset="0"/>
                          </a:rPr>
                          <m:t>−</m:t>
                        </m:r>
                        <m:r>
                          <m:rPr>
                            <m:sty m:val="p"/>
                          </m:rPr>
                          <a:rPr lang="en-US" altLang="zh-CN" sz="3200">
                            <a:latin typeface="Cambria Math" panose="02040503050406030204" pitchFamily="18" charset="0"/>
                            <a:ea typeface="Cambria Math" panose="02040503050406030204" pitchFamily="18" charset="0"/>
                          </a:rPr>
                          <m:t>Θ</m:t>
                        </m:r>
                        <m:r>
                          <a:rPr lang="en-US" altLang="zh-CN" sz="3200" i="1">
                            <a:latin typeface="Cambria Math" panose="02040503050406030204" pitchFamily="18" charset="0"/>
                            <a:ea typeface="Cambria Math" panose="02040503050406030204" pitchFamily="18" charset="0"/>
                          </a:rPr>
                          <m:t>(</m:t>
                        </m:r>
                        <m:sSup>
                          <m:sSupPr>
                            <m:ctrlPr>
                              <a:rPr lang="en-US" altLang="zh-CN" sz="3200" i="1">
                                <a:latin typeface="Cambria Math" panose="02040503050406030204" pitchFamily="18" charset="0"/>
                                <a:ea typeface="Cambria Math" panose="02040503050406030204" pitchFamily="18" charset="0"/>
                              </a:rPr>
                            </m:ctrlPr>
                          </m:sSupPr>
                          <m:e>
                            <m:r>
                              <a:rPr lang="en-US" altLang="zh-CN" sz="3200" i="1">
                                <a:latin typeface="Cambria Math" panose="02040503050406030204" pitchFamily="18" charset="0"/>
                                <a:ea typeface="Cambria Math" panose="02040503050406030204" pitchFamily="18" charset="0"/>
                              </a:rPr>
                              <m:t>𝜖</m:t>
                            </m:r>
                          </m:e>
                          <m:sup>
                            <m:r>
                              <a:rPr lang="en-US" altLang="zh-CN" sz="3200" i="1">
                                <a:latin typeface="Cambria Math" panose="02040503050406030204" pitchFamily="18" charset="0"/>
                                <a:ea typeface="Cambria Math" panose="02040503050406030204" pitchFamily="18" charset="0"/>
                              </a:rPr>
                              <m:t>2</m:t>
                            </m:r>
                          </m:sup>
                        </m:sSup>
                        <m:r>
                          <a:rPr lang="en-US" altLang="zh-CN" sz="3200" i="1">
                            <a:latin typeface="Cambria Math" panose="02040503050406030204" pitchFamily="18" charset="0"/>
                            <a:ea typeface="Cambria Math" panose="02040503050406030204" pitchFamily="18" charset="0"/>
                          </a:rPr>
                          <m:t>𝑐</m:t>
                        </m:r>
                        <m:r>
                          <a:rPr lang="en-US" altLang="zh-CN" sz="3200" i="1">
                            <a:latin typeface="Cambria Math" panose="02040503050406030204" pitchFamily="18" charset="0"/>
                            <a:ea typeface="Cambria Math" panose="02040503050406030204" pitchFamily="18" charset="0"/>
                          </a:rPr>
                          <m:t>)</m:t>
                        </m:r>
                      </m:sup>
                    </m:sSup>
                  </m:oMath>
                </a14:m>
                <a:endParaRPr lang="en-US" sz="3200" dirty="0">
                  <a:latin typeface="Cambria Math" panose="02040503050406030204" pitchFamily="18" charset="0"/>
                  <a:ea typeface="Cambria Math" panose="02040503050406030204" pitchFamily="18" charset="0"/>
                </a:endParaRPr>
              </a:p>
            </p:txBody>
          </p:sp>
        </mc:Choice>
        <mc:Fallback>
          <p:sp>
            <p:nvSpPr>
              <p:cNvPr id="33" name="TextBox 32">
                <a:extLst>
                  <a:ext uri="{FF2B5EF4-FFF2-40B4-BE49-F238E27FC236}">
                    <a16:creationId xmlns:a16="http://schemas.microsoft.com/office/drawing/2014/main" id="{37509F5A-AF00-3F48-80B9-4032515E61BD}"/>
                  </a:ext>
                </a:extLst>
              </p:cNvPr>
              <p:cNvSpPr txBox="1">
                <a:spLocks noRot="1" noChangeAspect="1" noMove="1" noResize="1" noEditPoints="1" noAdjustHandles="1" noChangeArrowheads="1" noChangeShapeType="1" noTextEdit="1"/>
              </p:cNvSpPr>
              <p:nvPr/>
            </p:nvSpPr>
            <p:spPr>
              <a:xfrm>
                <a:off x="1165685" y="197943"/>
                <a:ext cx="10477355" cy="770275"/>
              </a:xfrm>
              <a:prstGeom prst="rect">
                <a:avLst/>
              </a:prstGeom>
              <a:blipFill>
                <a:blip r:embed="rId3"/>
                <a:stretch>
                  <a:fillRect l="-1453" b="-13115"/>
                </a:stretch>
              </a:blipFill>
            </p:spPr>
            <p:txBody>
              <a:bodyPr/>
              <a:lstStyle/>
              <a:p>
                <a:r>
                  <a:rPr lang="en-US">
                    <a:noFill/>
                  </a:rPr>
                  <a:t> </a:t>
                </a:r>
              </a:p>
            </p:txBody>
          </p:sp>
        </mc:Fallback>
      </mc:AlternateContent>
      <p:pic>
        <p:nvPicPr>
          <p:cNvPr id="34" name="Graphic 33" descr="Funny face with no fill">
            <a:extLst>
              <a:ext uri="{FF2B5EF4-FFF2-40B4-BE49-F238E27FC236}">
                <a16:creationId xmlns:a16="http://schemas.microsoft.com/office/drawing/2014/main" id="{1273C25C-ADFE-9A46-B720-E7F7EFFE69C5}"/>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477095" y="289019"/>
            <a:ext cx="688590" cy="688590"/>
          </a:xfrm>
          <a:prstGeom prst="rect">
            <a:avLst/>
          </a:prstGeom>
        </p:spPr>
      </p:pic>
      <p:pic>
        <p:nvPicPr>
          <p:cNvPr id="35" name="Picture 4">
            <a:extLst>
              <a:ext uri="{FF2B5EF4-FFF2-40B4-BE49-F238E27FC236}">
                <a16:creationId xmlns:a16="http://schemas.microsoft.com/office/drawing/2014/main" id="{38E02C04-9212-5D42-A6E5-BEDF2584BF12}"/>
              </a:ext>
            </a:extLst>
          </p:cNvPr>
          <p:cNvPicPr>
            <a:picLocks noChangeAspect="1" noChangeArrowheads="1"/>
          </p:cNvPicPr>
          <p:nvPr/>
        </p:nvPicPr>
        <p:blipFill>
          <a:blip r:embed="rId6">
            <a:duotone>
              <a:prstClr val="black"/>
              <a:schemeClr val="accent1">
                <a:tint val="45000"/>
                <a:satMod val="400000"/>
              </a:schemeClr>
            </a:duotone>
            <a:extLst>
              <a:ext uri="{BEBA8EAE-BF5A-486C-A8C5-ECC9F3942E4B}">
                <a14:imgProps xmlns:a14="http://schemas.microsoft.com/office/drawing/2010/main">
                  <a14:imgLayer r:embed="rId7">
                    <a14:imgEffect>
                      <a14:brightnessContrast bright="28000" contrast="55000"/>
                    </a14:imgEffect>
                  </a14:imgLayer>
                </a14:imgProps>
              </a:ext>
              <a:ext uri="{28A0092B-C50C-407E-A947-70E740481C1C}">
                <a14:useLocalDpi xmlns:a14="http://schemas.microsoft.com/office/drawing/2010/main" val="0"/>
              </a:ext>
            </a:extLst>
          </a:blip>
          <a:srcRect/>
          <a:stretch>
            <a:fillRect/>
          </a:stretch>
        </p:blipFill>
        <p:spPr bwMode="auto">
          <a:xfrm rot="5078049">
            <a:off x="3076372" y="4953737"/>
            <a:ext cx="709873" cy="813584"/>
          </a:xfrm>
          <a:prstGeom prst="rect">
            <a:avLst/>
          </a:prstGeom>
          <a:noFill/>
          <a:extLst>
            <a:ext uri="{909E8E84-426E-40DD-AFC4-6F175D3DCCD1}">
              <a14:hiddenFill xmlns:a14="http://schemas.microsoft.com/office/drawing/2010/main">
                <a:solidFill>
                  <a:srgbClr val="FFFFFF"/>
                </a:solidFill>
              </a14:hiddenFill>
            </a:ext>
          </a:extLst>
        </p:spPr>
      </p:pic>
      <p:grpSp>
        <p:nvGrpSpPr>
          <p:cNvPr id="36" name="Group 35">
            <a:extLst>
              <a:ext uri="{FF2B5EF4-FFF2-40B4-BE49-F238E27FC236}">
                <a16:creationId xmlns:a16="http://schemas.microsoft.com/office/drawing/2014/main" id="{FF4D47D7-7D4E-6A47-9BF6-85A5A2B9ED60}"/>
              </a:ext>
            </a:extLst>
          </p:cNvPr>
          <p:cNvGrpSpPr/>
          <p:nvPr/>
        </p:nvGrpSpPr>
        <p:grpSpPr>
          <a:xfrm>
            <a:off x="2993107" y="5869807"/>
            <a:ext cx="1691782" cy="701878"/>
            <a:chOff x="6955169" y="5661364"/>
            <a:chExt cx="1691782" cy="701878"/>
          </a:xfrm>
        </p:grpSpPr>
        <p:pic>
          <p:nvPicPr>
            <p:cNvPr id="39" name="Picture 2">
              <a:extLst>
                <a:ext uri="{FF2B5EF4-FFF2-40B4-BE49-F238E27FC236}">
                  <a16:creationId xmlns:a16="http://schemas.microsoft.com/office/drawing/2014/main" id="{2EC74BA8-9D53-5C4C-8009-35776C9366A6}"/>
                </a:ext>
              </a:extLst>
            </p:cNvPr>
            <p:cNvPicPr>
              <a:picLocks noChangeAspect="1" noChangeArrowheads="1"/>
            </p:cNvPicPr>
            <p:nvPr/>
          </p:nvPicPr>
          <p:blipFill>
            <a:blip r:embed="rId8">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955169" y="566136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31AAA530-50A2-7A4D-8D00-FDCCEB7B1D82}"/>
                </a:ext>
              </a:extLst>
            </p:cNvPr>
            <p:cNvPicPr>
              <a:picLocks noChangeAspect="1" noChangeArrowheads="1"/>
            </p:cNvPicPr>
            <p:nvPr/>
          </p:nvPicPr>
          <p:blipFill>
            <a:blip r:embed="rId9">
              <a:duotone>
                <a:schemeClr val="accent2">
                  <a:shade val="45000"/>
                  <a:satMod val="135000"/>
                </a:schemeClr>
                <a:prstClr val="white"/>
              </a:duotone>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7270056" y="5661364"/>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A78F6210-AB14-884F-B38E-9C15DF2F079B}"/>
                </a:ext>
              </a:extLst>
            </p:cNvPr>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617278" y="5664652"/>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a:extLst>
                <a:ext uri="{FF2B5EF4-FFF2-40B4-BE49-F238E27FC236}">
                  <a16:creationId xmlns:a16="http://schemas.microsoft.com/office/drawing/2014/main" id="{038D7C2A-C71C-5C44-9BDE-D0F70FFA589C}"/>
                </a:ext>
              </a:extLst>
            </p:cNvPr>
            <p:cNvPicPr>
              <a:picLocks noChangeAspect="1" noChangeArrowheads="1"/>
            </p:cNvPicPr>
            <p:nvPr/>
          </p:nvPicPr>
          <p:blipFill>
            <a:blip r:embed="rId8">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951066" y="5667357"/>
              <a:ext cx="695885" cy="69588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3" name="Group 42">
            <a:extLst>
              <a:ext uri="{FF2B5EF4-FFF2-40B4-BE49-F238E27FC236}">
                <a16:creationId xmlns:a16="http://schemas.microsoft.com/office/drawing/2014/main" id="{0DC0E83C-7110-0540-AB58-521B95C32D48}"/>
              </a:ext>
            </a:extLst>
          </p:cNvPr>
          <p:cNvGrpSpPr/>
          <p:nvPr/>
        </p:nvGrpSpPr>
        <p:grpSpPr>
          <a:xfrm>
            <a:off x="477094" y="1970692"/>
            <a:ext cx="3281014" cy="3281014"/>
            <a:chOff x="178615" y="1948071"/>
            <a:chExt cx="3281014" cy="3281014"/>
          </a:xfrm>
        </p:grpSpPr>
        <p:pic>
          <p:nvPicPr>
            <p:cNvPr id="44" name="Picture 43">
              <a:extLst>
                <a:ext uri="{FF2B5EF4-FFF2-40B4-BE49-F238E27FC236}">
                  <a16:creationId xmlns:a16="http://schemas.microsoft.com/office/drawing/2014/main" id="{70FCD752-114E-E04C-84F2-012D8C763FBE}"/>
                </a:ext>
              </a:extLst>
            </p:cNvPr>
            <p:cNvPicPr>
              <a:picLocks noChangeAspect="1"/>
            </p:cNvPicPr>
            <p:nvPr/>
          </p:nvPicPr>
          <p:blipFill>
            <a:blip r:embed="rId11">
              <a:duotone>
                <a:schemeClr val="accent1">
                  <a:shade val="45000"/>
                  <a:satMod val="135000"/>
                </a:schemeClr>
                <a:prstClr val="white"/>
              </a:duotone>
              <a:extLst>
                <a:ext uri="{BEBA8EAE-BF5A-486C-A8C5-ECC9F3942E4B}">
                  <a14:imgProps xmlns:a14="http://schemas.microsoft.com/office/drawing/2010/main">
                    <a14:imgLayer r:embed="rId12">
                      <a14:imgEffect>
                        <a14:brightnessContrast bright="47000" contrast="-18000"/>
                      </a14:imgEffect>
                    </a14:imgLayer>
                  </a14:imgProps>
                </a:ext>
              </a:extLst>
            </a:blip>
            <a:stretch>
              <a:fillRect/>
            </a:stretch>
          </p:blipFill>
          <p:spPr>
            <a:xfrm>
              <a:off x="178615" y="1948071"/>
              <a:ext cx="3281014" cy="3281014"/>
            </a:xfrm>
            <a:prstGeom prst="rect">
              <a:avLst/>
            </a:prstGeom>
          </p:spPr>
        </p:pic>
        <p:sp>
          <p:nvSpPr>
            <p:cNvPr id="45" name="Rectangle 44">
              <a:extLst>
                <a:ext uri="{FF2B5EF4-FFF2-40B4-BE49-F238E27FC236}">
                  <a16:creationId xmlns:a16="http://schemas.microsoft.com/office/drawing/2014/main" id="{AF78E797-30C5-094D-9FB9-988BECF5BE91}"/>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96E462A7-B832-1844-A278-241B8A089934}"/>
              </a:ext>
            </a:extLst>
          </p:cNvPr>
          <p:cNvGrpSpPr/>
          <p:nvPr/>
        </p:nvGrpSpPr>
        <p:grpSpPr>
          <a:xfrm>
            <a:off x="3391306" y="1970692"/>
            <a:ext cx="3281014" cy="3281014"/>
            <a:chOff x="178615" y="1948071"/>
            <a:chExt cx="3281014" cy="3281014"/>
          </a:xfrm>
        </p:grpSpPr>
        <p:pic>
          <p:nvPicPr>
            <p:cNvPr id="47" name="Picture 46">
              <a:extLst>
                <a:ext uri="{FF2B5EF4-FFF2-40B4-BE49-F238E27FC236}">
                  <a16:creationId xmlns:a16="http://schemas.microsoft.com/office/drawing/2014/main" id="{FE9B296D-2517-774C-8BB9-984CA1D28B9E}"/>
                </a:ext>
              </a:extLst>
            </p:cNvPr>
            <p:cNvPicPr>
              <a:picLocks noChangeAspect="1"/>
            </p:cNvPicPr>
            <p:nvPr/>
          </p:nvPicPr>
          <p:blipFill>
            <a:blip r:embed="rId13">
              <a:grayscl/>
            </a:blip>
            <a:stretch>
              <a:fillRect/>
            </a:stretch>
          </p:blipFill>
          <p:spPr>
            <a:xfrm>
              <a:off x="178615" y="1948071"/>
              <a:ext cx="3281014" cy="3281014"/>
            </a:xfrm>
            <a:prstGeom prst="rect">
              <a:avLst/>
            </a:prstGeom>
          </p:spPr>
        </p:pic>
        <p:sp>
          <p:nvSpPr>
            <p:cNvPr id="48" name="Rectangle 47">
              <a:extLst>
                <a:ext uri="{FF2B5EF4-FFF2-40B4-BE49-F238E27FC236}">
                  <a16:creationId xmlns:a16="http://schemas.microsoft.com/office/drawing/2014/main" id="{208ECF84-6E05-2247-80F1-CFF21DAE2483}"/>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49" name="Group 48">
            <a:extLst>
              <a:ext uri="{FF2B5EF4-FFF2-40B4-BE49-F238E27FC236}">
                <a16:creationId xmlns:a16="http://schemas.microsoft.com/office/drawing/2014/main" id="{3986E76B-84FB-EA42-ABD0-B6A3024A2BC1}"/>
              </a:ext>
            </a:extLst>
          </p:cNvPr>
          <p:cNvGrpSpPr/>
          <p:nvPr/>
        </p:nvGrpSpPr>
        <p:grpSpPr>
          <a:xfrm>
            <a:off x="6305519" y="1970692"/>
            <a:ext cx="3281014" cy="3281014"/>
            <a:chOff x="178615" y="1948071"/>
            <a:chExt cx="3281014" cy="3281014"/>
          </a:xfrm>
        </p:grpSpPr>
        <p:pic>
          <p:nvPicPr>
            <p:cNvPr id="50" name="Picture 49">
              <a:extLst>
                <a:ext uri="{FF2B5EF4-FFF2-40B4-BE49-F238E27FC236}">
                  <a16:creationId xmlns:a16="http://schemas.microsoft.com/office/drawing/2014/main" id="{7E5F0F65-AA01-DD48-8AD7-2717476BF031}"/>
                </a:ext>
              </a:extLst>
            </p:cNvPr>
            <p:cNvPicPr>
              <a:picLocks noChangeAspect="1"/>
            </p:cNvPicPr>
            <p:nvPr/>
          </p:nvPicPr>
          <p:blipFill>
            <a:blip r:embed="rId13">
              <a:grayscl/>
            </a:blip>
            <a:stretch>
              <a:fillRect/>
            </a:stretch>
          </p:blipFill>
          <p:spPr>
            <a:xfrm>
              <a:off x="178615" y="1948071"/>
              <a:ext cx="3281014" cy="3281014"/>
            </a:xfrm>
            <a:prstGeom prst="rect">
              <a:avLst/>
            </a:prstGeom>
          </p:spPr>
        </p:pic>
        <p:sp>
          <p:nvSpPr>
            <p:cNvPr id="51" name="Rectangle 50">
              <a:extLst>
                <a:ext uri="{FF2B5EF4-FFF2-40B4-BE49-F238E27FC236}">
                  <a16:creationId xmlns:a16="http://schemas.microsoft.com/office/drawing/2014/main" id="{9E19F93F-DB27-9241-B25D-B611344BBE57}"/>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pic>
        <p:nvPicPr>
          <p:cNvPr id="52" name="Picture 2">
            <a:extLst>
              <a:ext uri="{FF2B5EF4-FFF2-40B4-BE49-F238E27FC236}">
                <a16:creationId xmlns:a16="http://schemas.microsoft.com/office/drawing/2014/main" id="{89CDE447-D99E-CC47-9457-6A2C7E47C030}"/>
              </a:ext>
            </a:extLst>
          </p:cNvPr>
          <p:cNvPicPr>
            <a:picLocks noChangeAspect="1" noChangeArrowheads="1"/>
          </p:cNvPicPr>
          <p:nvPr/>
        </p:nvPicPr>
        <p:blipFill>
          <a:blip r:embed="rId9">
            <a:duotone>
              <a:schemeClr val="accent2">
                <a:shade val="45000"/>
                <a:satMod val="135000"/>
              </a:schemeClr>
              <a:prstClr val="white"/>
            </a:duotone>
            <a:extLst>
              <a:ext uri="{BEBA8EAE-BF5A-486C-A8C5-ECC9F3942E4B}">
                <a14:imgProps xmlns:a14="http://schemas.microsoft.com/office/drawing/2010/main">
                  <a14:imgLayer r:embed="rId1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7130666" y="3576177"/>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a:extLst>
              <a:ext uri="{FF2B5EF4-FFF2-40B4-BE49-F238E27FC236}">
                <a16:creationId xmlns:a16="http://schemas.microsoft.com/office/drawing/2014/main" id="{9599909B-687D-FE41-ACEE-6F016C9C009B}"/>
              </a:ext>
            </a:extLst>
          </p:cNvPr>
          <p:cNvPicPr>
            <a:picLocks noChangeAspect="1" noChangeArrowheads="1"/>
          </p:cNvPicPr>
          <p:nvPr/>
        </p:nvPicPr>
        <p:blipFill>
          <a:blip r:embed="rId9">
            <a:duotone>
              <a:schemeClr val="accent2">
                <a:shade val="45000"/>
                <a:satMod val="135000"/>
              </a:schemeClr>
              <a:prstClr val="white"/>
            </a:duotone>
            <a:extLst>
              <a:ext uri="{BEBA8EAE-BF5A-486C-A8C5-ECC9F3942E4B}">
                <a14:imgProps xmlns:a14="http://schemas.microsoft.com/office/drawing/2010/main">
                  <a14:imgLayer r:embed="rId15">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4911397" y="2786258"/>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a:extLst>
              <a:ext uri="{FF2B5EF4-FFF2-40B4-BE49-F238E27FC236}">
                <a16:creationId xmlns:a16="http://schemas.microsoft.com/office/drawing/2014/main" id="{A1CE2593-1AF3-3B4C-8CB6-2FA04185B5A1}"/>
              </a:ext>
            </a:extLst>
          </p:cNvPr>
          <p:cNvPicPr>
            <a:picLocks noChangeAspect="1" noChangeArrowheads="1"/>
          </p:cNvPicPr>
          <p:nvPr/>
        </p:nvPicPr>
        <p:blipFill>
          <a:blip r:embed="rId8">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989329" y="427903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a:extLst>
              <a:ext uri="{FF2B5EF4-FFF2-40B4-BE49-F238E27FC236}">
                <a16:creationId xmlns:a16="http://schemas.microsoft.com/office/drawing/2014/main" id="{D6434BEC-A814-D249-92A4-2044BB23958D}"/>
              </a:ext>
            </a:extLst>
          </p:cNvPr>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4259011" y="427903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a:extLst>
              <a:ext uri="{FF2B5EF4-FFF2-40B4-BE49-F238E27FC236}">
                <a16:creationId xmlns:a16="http://schemas.microsoft.com/office/drawing/2014/main" id="{E2680A0B-00F2-7144-9917-BCEF346EC89B}"/>
              </a:ext>
            </a:extLst>
          </p:cNvPr>
          <p:cNvPicPr>
            <a:picLocks noChangeAspect="1" noChangeArrowheads="1"/>
          </p:cNvPicPr>
          <p:nvPr/>
        </p:nvPicPr>
        <p:blipFill>
          <a:blip r:embed="rId9">
            <a:duotone>
              <a:schemeClr val="accent2">
                <a:shade val="45000"/>
                <a:satMod val="135000"/>
              </a:schemeClr>
              <a:prstClr val="white"/>
            </a:duotone>
            <a:extLst>
              <a:ext uri="{BEBA8EAE-BF5A-486C-A8C5-ECC9F3942E4B}">
                <a14:imgProps xmlns:a14="http://schemas.microsoft.com/office/drawing/2010/main">
                  <a14:imgLayer r:embed="rId16">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4906793" y="3583144"/>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a:extLst>
              <a:ext uri="{FF2B5EF4-FFF2-40B4-BE49-F238E27FC236}">
                <a16:creationId xmlns:a16="http://schemas.microsoft.com/office/drawing/2014/main" id="{C9F73EA7-61D9-4A4B-83E0-FAF4C18E2780}"/>
              </a:ext>
            </a:extLst>
          </p:cNvPr>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4974988" y="4279034"/>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a:extLst>
              <a:ext uri="{FF2B5EF4-FFF2-40B4-BE49-F238E27FC236}">
                <a16:creationId xmlns:a16="http://schemas.microsoft.com/office/drawing/2014/main" id="{F1C746B9-B3D3-9C4A-8AD6-D15B5476DB2C}"/>
              </a:ext>
            </a:extLst>
          </p:cNvPr>
          <p:cNvPicPr>
            <a:picLocks noChangeAspect="1" noChangeArrowheads="1"/>
          </p:cNvPicPr>
          <p:nvPr/>
        </p:nvPicPr>
        <p:blipFill>
          <a:blip r:embed="rId8">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130665" y="279915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a:extLst>
              <a:ext uri="{FF2B5EF4-FFF2-40B4-BE49-F238E27FC236}">
                <a16:creationId xmlns:a16="http://schemas.microsoft.com/office/drawing/2014/main" id="{FC41E200-E321-8F40-9A7E-0F49897B1294}"/>
              </a:ext>
            </a:extLst>
          </p:cNvPr>
          <p:cNvPicPr>
            <a:picLocks noChangeAspect="1" noChangeArrowheads="1"/>
          </p:cNvPicPr>
          <p:nvPr/>
        </p:nvPicPr>
        <p:blipFill>
          <a:blip r:embed="rId9">
            <a:duotone>
              <a:schemeClr val="accent2">
                <a:shade val="45000"/>
                <a:satMod val="135000"/>
              </a:schemeClr>
              <a:prstClr val="white"/>
            </a:duotone>
            <a:extLst>
              <a:ext uri="{BEBA8EAE-BF5A-486C-A8C5-ECC9F3942E4B}">
                <a14:imgProps xmlns:a14="http://schemas.microsoft.com/office/drawing/2010/main">
                  <a14:imgLayer r:embed="rId17">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7774718" y="3568033"/>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a:extLst>
              <a:ext uri="{FF2B5EF4-FFF2-40B4-BE49-F238E27FC236}">
                <a16:creationId xmlns:a16="http://schemas.microsoft.com/office/drawing/2014/main" id="{A4239051-4946-B044-935F-BE9195136B63}"/>
              </a:ext>
            </a:extLst>
          </p:cNvPr>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130667" y="4279033"/>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a:extLst>
              <a:ext uri="{FF2B5EF4-FFF2-40B4-BE49-F238E27FC236}">
                <a16:creationId xmlns:a16="http://schemas.microsoft.com/office/drawing/2014/main" id="{6362330B-755B-3D4F-9A67-05FEC3655386}"/>
              </a:ext>
            </a:extLst>
          </p:cNvPr>
          <p:cNvPicPr>
            <a:picLocks noChangeAspect="1" noChangeArrowheads="1"/>
          </p:cNvPicPr>
          <p:nvPr/>
        </p:nvPicPr>
        <p:blipFill>
          <a:blip r:embed="rId8">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785115" y="4279032"/>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a:extLst>
              <a:ext uri="{FF2B5EF4-FFF2-40B4-BE49-F238E27FC236}">
                <a16:creationId xmlns:a16="http://schemas.microsoft.com/office/drawing/2014/main" id="{B834C80F-622B-9641-9391-65C6D0DAECA8}"/>
              </a:ext>
            </a:extLst>
          </p:cNvPr>
          <p:cNvPicPr>
            <a:picLocks noChangeAspect="1" noChangeArrowheads="1"/>
          </p:cNvPicPr>
          <p:nvPr/>
        </p:nvPicPr>
        <p:blipFill>
          <a:blip r:embed="rId8">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4281195" y="278935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a:extLst>
              <a:ext uri="{FF2B5EF4-FFF2-40B4-BE49-F238E27FC236}">
                <a16:creationId xmlns:a16="http://schemas.microsoft.com/office/drawing/2014/main" id="{9FBA5854-B528-AA40-B53C-FC75838C1324}"/>
              </a:ext>
            </a:extLst>
          </p:cNvPr>
          <p:cNvPicPr>
            <a:picLocks noChangeAspect="1" noChangeArrowheads="1"/>
          </p:cNvPicPr>
          <p:nvPr/>
        </p:nvPicPr>
        <p:blipFill>
          <a:blip r:embed="rId8">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324408" y="357328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a:extLst>
              <a:ext uri="{FF2B5EF4-FFF2-40B4-BE49-F238E27FC236}">
                <a16:creationId xmlns:a16="http://schemas.microsoft.com/office/drawing/2014/main" id="{CC54B554-08B3-4F49-A153-F79ECDF5EC8B}"/>
              </a:ext>
            </a:extLst>
          </p:cNvPr>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324408" y="427903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2">
            <a:extLst>
              <a:ext uri="{FF2B5EF4-FFF2-40B4-BE49-F238E27FC236}">
                <a16:creationId xmlns:a16="http://schemas.microsoft.com/office/drawing/2014/main" id="{5087381A-4108-CE43-A082-1FA007ADB828}"/>
              </a:ext>
            </a:extLst>
          </p:cNvPr>
          <p:cNvPicPr>
            <a:picLocks noChangeAspect="1" noChangeArrowheads="1"/>
          </p:cNvPicPr>
          <p:nvPr/>
        </p:nvPicPr>
        <p:blipFill>
          <a:blip r:embed="rId9">
            <a:duotone>
              <a:schemeClr val="accent2">
                <a:shade val="45000"/>
                <a:satMod val="135000"/>
              </a:schemeClr>
              <a:prstClr val="white"/>
            </a:duotone>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1998884" y="3568034"/>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a:extLst>
              <a:ext uri="{FF2B5EF4-FFF2-40B4-BE49-F238E27FC236}">
                <a16:creationId xmlns:a16="http://schemas.microsoft.com/office/drawing/2014/main" id="{7328D4AB-1FFF-FA42-9C1A-13E624EC0839}"/>
              </a:ext>
            </a:extLst>
          </p:cNvPr>
          <p:cNvPicPr>
            <a:picLocks noChangeAspect="1" noChangeArrowheads="1"/>
          </p:cNvPicPr>
          <p:nvPr/>
        </p:nvPicPr>
        <p:blipFill>
          <a:blip r:embed="rId9">
            <a:duotone>
              <a:schemeClr val="accent2">
                <a:shade val="45000"/>
                <a:satMod val="135000"/>
              </a:schemeClr>
              <a:prstClr val="white"/>
            </a:duotone>
            <a:extLst>
              <a:ext uri="{BEBA8EAE-BF5A-486C-A8C5-ECC9F3942E4B}">
                <a14:imgProps xmlns:a14="http://schemas.microsoft.com/office/drawing/2010/main">
                  <a14:imgLayer r:embed="rId18">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4281195" y="3583147"/>
            <a:ext cx="695885" cy="695885"/>
          </a:xfrm>
          <a:prstGeom prst="rect">
            <a:avLst/>
          </a:prstGeom>
          <a:noFill/>
          <a:extLst>
            <a:ext uri="{909E8E84-426E-40DD-AFC4-6F175D3DCCD1}">
              <a14:hiddenFill xmlns:a14="http://schemas.microsoft.com/office/drawing/2010/main">
                <a:solidFill>
                  <a:srgbClr val="FFFFFF"/>
                </a:solidFill>
              </a14:hiddenFill>
            </a:ext>
          </a:extLst>
        </p:spPr>
      </p:pic>
      <p:sp>
        <p:nvSpPr>
          <p:cNvPr id="79" name="TextBox 78">
            <a:extLst>
              <a:ext uri="{FF2B5EF4-FFF2-40B4-BE49-F238E27FC236}">
                <a16:creationId xmlns:a16="http://schemas.microsoft.com/office/drawing/2014/main" id="{DAB939BC-6514-4741-ABD3-16FDD2867A20}"/>
              </a:ext>
            </a:extLst>
          </p:cNvPr>
          <p:cNvSpPr txBox="1"/>
          <p:nvPr/>
        </p:nvSpPr>
        <p:spPr>
          <a:xfrm>
            <a:off x="4753683" y="5984205"/>
            <a:ext cx="3143425" cy="584775"/>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~99%</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corrupted</a:t>
            </a:r>
            <a:endParaRPr lang="en-US" sz="3200" dirty="0">
              <a:latin typeface="Cambria Math" panose="02040503050406030204" pitchFamily="18" charset="0"/>
              <a:ea typeface="Cambria Math" panose="02040503050406030204" pitchFamily="18" charset="0"/>
            </a:endParaRPr>
          </a:p>
        </p:txBody>
      </p:sp>
      <p:sp>
        <p:nvSpPr>
          <p:cNvPr id="10" name="Rectangle 9">
            <a:extLst>
              <a:ext uri="{FF2B5EF4-FFF2-40B4-BE49-F238E27FC236}">
                <a16:creationId xmlns:a16="http://schemas.microsoft.com/office/drawing/2014/main" id="{5C29A646-3C85-A949-A1DC-CE5949A93EB7}"/>
              </a:ext>
            </a:extLst>
          </p:cNvPr>
          <p:cNvSpPr/>
          <p:nvPr/>
        </p:nvSpPr>
        <p:spPr>
          <a:xfrm>
            <a:off x="9688657" y="2209481"/>
            <a:ext cx="1915524" cy="1077218"/>
          </a:xfrm>
          <a:prstGeom prst="rect">
            <a:avLst/>
          </a:prstGeom>
        </p:spPr>
        <p:txBody>
          <a:bodyPr wrap="none">
            <a:spAutoFit/>
          </a:bodyPr>
          <a:lstStyle/>
          <a:p>
            <a:r>
              <a:rPr lang="en-US" altLang="zh-CN" sz="3200" dirty="0">
                <a:solidFill>
                  <a:srgbClr val="D0814D"/>
                </a:solidFill>
                <a:latin typeface="Cambria Math" panose="02040503050406030204" pitchFamily="18" charset="0"/>
                <a:ea typeface="Cambria Math" panose="02040503050406030204" pitchFamily="18" charset="0"/>
              </a:rPr>
              <a:t>must</a:t>
            </a:r>
            <a:r>
              <a:rPr lang="zh-CN" altLang="en-US" sz="3200" dirty="0">
                <a:solidFill>
                  <a:srgbClr val="D0814D"/>
                </a:solidFill>
                <a:latin typeface="Cambria Math" panose="02040503050406030204" pitchFamily="18" charset="0"/>
                <a:ea typeface="Cambria Math" panose="02040503050406030204" pitchFamily="18" charset="0"/>
              </a:rPr>
              <a:t> </a:t>
            </a:r>
            <a:r>
              <a:rPr lang="en-US" altLang="zh-CN" sz="3200" dirty="0">
                <a:solidFill>
                  <a:srgbClr val="D0814D"/>
                </a:solidFill>
                <a:latin typeface="Cambria Math" panose="02040503050406030204" pitchFamily="18" charset="0"/>
                <a:ea typeface="Cambria Math" panose="02040503050406030204" pitchFamily="18" charset="0"/>
              </a:rPr>
              <a:t>stop</a:t>
            </a:r>
          </a:p>
          <a:p>
            <a:r>
              <a:rPr lang="zh-CN" altLang="en-US" sz="3200" dirty="0">
                <a:solidFill>
                  <a:srgbClr val="D0814D"/>
                </a:solidFill>
                <a:latin typeface="Cambria Math" panose="02040503050406030204" pitchFamily="18" charset="0"/>
                <a:ea typeface="Cambria Math" panose="02040503050406030204" pitchFamily="18" charset="0"/>
              </a:rPr>
              <a:t> </a:t>
            </a:r>
            <a:r>
              <a:rPr lang="en-US" altLang="zh-CN" sz="3200" dirty="0">
                <a:solidFill>
                  <a:srgbClr val="D0814D"/>
                </a:solidFill>
                <a:latin typeface="Cambria Math" panose="02040503050406030204" pitchFamily="18" charset="0"/>
                <a:ea typeface="Cambria Math" panose="02040503050406030204" pitchFamily="18" charset="0"/>
              </a:rPr>
              <a:t>early</a:t>
            </a:r>
            <a:endParaRPr lang="en-US" sz="3200" dirty="0">
              <a:solidFill>
                <a:srgbClr val="D0814D"/>
              </a:solidFill>
              <a:latin typeface="Cambria Math" panose="02040503050406030204" pitchFamily="18" charset="0"/>
              <a:ea typeface="Cambria Math" panose="02040503050406030204" pitchFamily="18" charset="0"/>
            </a:endParaRPr>
          </a:p>
        </p:txBody>
      </p:sp>
      <p:pic>
        <p:nvPicPr>
          <p:cNvPr id="12" name="Picture 11">
            <a:extLst>
              <a:ext uri="{FF2B5EF4-FFF2-40B4-BE49-F238E27FC236}">
                <a16:creationId xmlns:a16="http://schemas.microsoft.com/office/drawing/2014/main" id="{31579405-2C4D-B94A-AE2E-97BC3F89EF8B}"/>
              </a:ext>
            </a:extLst>
          </p:cNvPr>
          <p:cNvPicPr>
            <a:picLocks noChangeAspect="1"/>
          </p:cNvPicPr>
          <p:nvPr/>
        </p:nvPicPr>
        <p:blipFill>
          <a:blip r:embed="rId19">
            <a:duotone>
              <a:schemeClr val="accent2">
                <a:shade val="45000"/>
                <a:satMod val="135000"/>
              </a:schemeClr>
              <a:prstClr val="white"/>
            </a:duotone>
            <a:extLst>
              <a:ext uri="{BEBA8EAE-BF5A-486C-A8C5-ECC9F3942E4B}">
                <a14:imgProps xmlns:a14="http://schemas.microsoft.com/office/drawing/2010/main">
                  <a14:imgLayer r:embed="rId20">
                    <a14:imgEffect>
                      <a14:brightnessContrast contrast="-100000"/>
                    </a14:imgEffect>
                  </a14:imgLayer>
                </a14:imgProps>
              </a:ext>
            </a:extLst>
          </a:blip>
          <a:stretch>
            <a:fillRect/>
          </a:stretch>
        </p:blipFill>
        <p:spPr>
          <a:xfrm>
            <a:off x="9083883" y="848451"/>
            <a:ext cx="3179670" cy="3179670"/>
          </a:xfrm>
          <a:prstGeom prst="rect">
            <a:avLst/>
          </a:prstGeom>
        </p:spPr>
      </p:pic>
      <p:sp>
        <p:nvSpPr>
          <p:cNvPr id="88" name="Oval 87">
            <a:extLst>
              <a:ext uri="{FF2B5EF4-FFF2-40B4-BE49-F238E27FC236}">
                <a16:creationId xmlns:a16="http://schemas.microsoft.com/office/drawing/2014/main" id="{1C0AD319-6062-1E41-A62D-976F420C2F0A}"/>
              </a:ext>
            </a:extLst>
          </p:cNvPr>
          <p:cNvSpPr/>
          <p:nvPr/>
        </p:nvSpPr>
        <p:spPr>
          <a:xfrm>
            <a:off x="10230369" y="1450789"/>
            <a:ext cx="308937" cy="308937"/>
          </a:xfrm>
          <a:prstGeom prst="ellipse">
            <a:avLst/>
          </a:prstGeom>
          <a:ln w="38100">
            <a:solidFill>
              <a:srgbClr val="DFA984"/>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9" name="Oval 88">
            <a:extLst>
              <a:ext uri="{FF2B5EF4-FFF2-40B4-BE49-F238E27FC236}">
                <a16:creationId xmlns:a16="http://schemas.microsoft.com/office/drawing/2014/main" id="{5BA3B1F6-E8C5-8F47-9FFC-C3B74DCA5A35}"/>
              </a:ext>
            </a:extLst>
          </p:cNvPr>
          <p:cNvSpPr/>
          <p:nvPr/>
        </p:nvSpPr>
        <p:spPr>
          <a:xfrm>
            <a:off x="9760594" y="1032593"/>
            <a:ext cx="115391" cy="115391"/>
          </a:xfrm>
          <a:prstGeom prst="ellipse">
            <a:avLst/>
          </a:prstGeom>
          <a:ln w="38100">
            <a:solidFill>
              <a:srgbClr val="DFA984"/>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0" name="Oval 89">
            <a:extLst>
              <a:ext uri="{FF2B5EF4-FFF2-40B4-BE49-F238E27FC236}">
                <a16:creationId xmlns:a16="http://schemas.microsoft.com/office/drawing/2014/main" id="{A3A947BE-2674-BC4D-8C41-FBA6160F3443}"/>
              </a:ext>
            </a:extLst>
          </p:cNvPr>
          <p:cNvSpPr/>
          <p:nvPr/>
        </p:nvSpPr>
        <p:spPr>
          <a:xfrm>
            <a:off x="9915063" y="1236895"/>
            <a:ext cx="227618" cy="227618"/>
          </a:xfrm>
          <a:prstGeom prst="ellipse">
            <a:avLst/>
          </a:prstGeom>
          <a:ln w="38100">
            <a:solidFill>
              <a:srgbClr val="DFA984"/>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823592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3" grpId="0"/>
      <p:bldP spid="79" grpId="0"/>
      <p:bldP spid="10" grpId="0"/>
      <p:bldP spid="88" grpId="0" animBg="1"/>
      <p:bldP spid="89" grpId="0" animBg="1"/>
      <p:bldP spid="9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4F2F99E6-CF3F-1542-8F60-D79D8B32BC98}"/>
                  </a:ext>
                </a:extLst>
              </p:cNvPr>
              <p:cNvSpPr txBox="1"/>
              <p:nvPr/>
            </p:nvSpPr>
            <p:spPr>
              <a:xfrm>
                <a:off x="1165685" y="197943"/>
                <a:ext cx="10477355" cy="770275"/>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Large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coalition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cannot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benefit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too</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much </a:t>
                </a:r>
                <a:r>
                  <a:rPr lang="en-US" altLang="zh-CN" sz="3200" dirty="0">
                    <a:solidFill>
                      <a:schemeClr val="bg1"/>
                    </a:solidFill>
                    <a:latin typeface="Cambria Math" panose="02040503050406030204" pitchFamily="18" charset="0"/>
                    <a:ea typeface="Cambria Math" panose="02040503050406030204" pitchFamily="18" charset="0"/>
                  </a:rPr>
                  <a:t>w.</a:t>
                </a:r>
                <a:r>
                  <a:rPr lang="zh-CN" altLang="en-US" sz="3200" dirty="0">
                    <a:solidFill>
                      <a:schemeClr val="bg1"/>
                    </a:solidFill>
                    <a:latin typeface="Cambria Math" panose="02040503050406030204" pitchFamily="18" charset="0"/>
                    <a:ea typeface="Cambria Math" panose="02040503050406030204" pitchFamily="18" charset="0"/>
                  </a:rPr>
                  <a:t> </a:t>
                </a:r>
                <a:r>
                  <a:rPr lang="en-US" altLang="zh-CN" sz="3200" dirty="0">
                    <a:solidFill>
                      <a:schemeClr val="bg1"/>
                    </a:solidFill>
                    <a:latin typeface="Cambria Math" panose="02040503050406030204" pitchFamily="18" charset="0"/>
                    <a:ea typeface="Cambria Math" panose="02040503050406030204" pitchFamily="18" charset="0"/>
                  </a:rPr>
                  <a:t>p.</a:t>
                </a:r>
                <a:r>
                  <a:rPr lang="zh-CN" altLang="en-US" sz="3200" dirty="0">
                    <a:solidFill>
                      <a:schemeClr val="bg1"/>
                    </a:solidFill>
                    <a:latin typeface="Cambria Math" panose="02040503050406030204" pitchFamily="18" charset="0"/>
                    <a:ea typeface="Cambria Math" panose="02040503050406030204" pitchFamily="18" charset="0"/>
                  </a:rPr>
                  <a:t> </a:t>
                </a:r>
                <a14:m>
                  <m:oMath xmlns:m="http://schemas.openxmlformats.org/officeDocument/2006/math">
                    <m:r>
                      <a:rPr lang="en-US" altLang="zh-CN" sz="3200" dirty="0">
                        <a:solidFill>
                          <a:schemeClr val="bg1"/>
                        </a:solidFill>
                        <a:latin typeface="Cambria Math" panose="02040503050406030204" pitchFamily="18" charset="0"/>
                        <a:ea typeface="Cambria Math" panose="02040503050406030204" pitchFamily="18" charset="0"/>
                      </a:rPr>
                      <m:t>1</m:t>
                    </m:r>
                    <m:r>
                      <a:rPr lang="en-US" altLang="zh-CN" sz="3200" b="0" i="0" dirty="0" smtClean="0">
                        <a:solidFill>
                          <a:schemeClr val="bg1"/>
                        </a:solidFill>
                        <a:latin typeface="Cambria Math" panose="02040503050406030204" pitchFamily="18" charset="0"/>
                        <a:ea typeface="Cambria Math" panose="02040503050406030204" pitchFamily="18" charset="0"/>
                      </a:rPr>
                      <m:t>−</m:t>
                    </m:r>
                    <m:f>
                      <m:fPr>
                        <m:ctrlPr>
                          <a:rPr lang="en-US" altLang="zh-CN" sz="3200" i="1">
                            <a:solidFill>
                              <a:schemeClr val="bg1"/>
                            </a:solidFill>
                            <a:latin typeface="Cambria Math" panose="02040503050406030204" pitchFamily="18" charset="0"/>
                            <a:ea typeface="Cambria Math" panose="02040503050406030204" pitchFamily="18" charset="0"/>
                          </a:rPr>
                        </m:ctrlPr>
                      </m:fPr>
                      <m:num>
                        <m:r>
                          <a:rPr lang="en-US" altLang="zh-CN" sz="3200" i="1">
                            <a:solidFill>
                              <a:schemeClr val="bg1"/>
                            </a:solidFill>
                            <a:latin typeface="Cambria Math" panose="02040503050406030204" pitchFamily="18" charset="0"/>
                            <a:ea typeface="Cambria Math" panose="02040503050406030204" pitchFamily="18" charset="0"/>
                          </a:rPr>
                          <m:t>𝑛</m:t>
                        </m:r>
                      </m:num>
                      <m:den>
                        <m:r>
                          <a:rPr lang="en-US" altLang="zh-CN" sz="3200" i="1">
                            <a:solidFill>
                              <a:schemeClr val="bg1"/>
                            </a:solidFill>
                            <a:latin typeface="Cambria Math" panose="02040503050406030204" pitchFamily="18" charset="0"/>
                            <a:ea typeface="Cambria Math" panose="02040503050406030204" pitchFamily="18" charset="0"/>
                          </a:rPr>
                          <m:t>𝑐</m:t>
                        </m:r>
                      </m:den>
                    </m:f>
                    <m:sSup>
                      <m:sSupPr>
                        <m:ctrlPr>
                          <a:rPr lang="en-US" altLang="zh-CN" sz="3200" i="1">
                            <a:solidFill>
                              <a:schemeClr val="bg1"/>
                            </a:solidFill>
                            <a:latin typeface="Cambria Math" panose="02040503050406030204" pitchFamily="18" charset="0"/>
                            <a:ea typeface="Cambria Math" panose="02040503050406030204" pitchFamily="18" charset="0"/>
                          </a:rPr>
                        </m:ctrlPr>
                      </m:sSupPr>
                      <m:e>
                        <m:r>
                          <a:rPr lang="en-US" altLang="zh-CN" sz="3200" i="1">
                            <a:solidFill>
                              <a:schemeClr val="bg1"/>
                            </a:solidFill>
                            <a:latin typeface="Cambria Math" panose="02040503050406030204" pitchFamily="18" charset="0"/>
                            <a:ea typeface="Cambria Math" panose="02040503050406030204" pitchFamily="18" charset="0"/>
                          </a:rPr>
                          <m:t>𝑒</m:t>
                        </m:r>
                      </m:e>
                      <m:sup>
                        <m:r>
                          <a:rPr lang="en-US" altLang="zh-CN" sz="3200" i="1">
                            <a:solidFill>
                              <a:schemeClr val="bg1"/>
                            </a:solidFill>
                            <a:latin typeface="Cambria Math" panose="02040503050406030204" pitchFamily="18" charset="0"/>
                            <a:ea typeface="Cambria Math" panose="02040503050406030204" pitchFamily="18" charset="0"/>
                          </a:rPr>
                          <m:t>−</m:t>
                        </m:r>
                        <m:r>
                          <m:rPr>
                            <m:sty m:val="p"/>
                          </m:rPr>
                          <a:rPr lang="en-US" altLang="zh-CN" sz="3200">
                            <a:solidFill>
                              <a:schemeClr val="bg1"/>
                            </a:solidFill>
                            <a:latin typeface="Cambria Math" panose="02040503050406030204" pitchFamily="18" charset="0"/>
                            <a:ea typeface="Cambria Math" panose="02040503050406030204" pitchFamily="18" charset="0"/>
                          </a:rPr>
                          <m:t>Θ</m:t>
                        </m:r>
                        <m:r>
                          <a:rPr lang="en-US" altLang="zh-CN" sz="3200" i="1">
                            <a:solidFill>
                              <a:schemeClr val="bg1"/>
                            </a:solidFill>
                            <a:latin typeface="Cambria Math" panose="02040503050406030204" pitchFamily="18" charset="0"/>
                            <a:ea typeface="Cambria Math" panose="02040503050406030204" pitchFamily="18" charset="0"/>
                          </a:rPr>
                          <m:t>(</m:t>
                        </m:r>
                        <m:sSup>
                          <m:sSupPr>
                            <m:ctrlPr>
                              <a:rPr lang="en-US" altLang="zh-CN" sz="3200" i="1">
                                <a:solidFill>
                                  <a:schemeClr val="bg1"/>
                                </a:solidFill>
                                <a:latin typeface="Cambria Math" panose="02040503050406030204" pitchFamily="18" charset="0"/>
                                <a:ea typeface="Cambria Math" panose="02040503050406030204" pitchFamily="18" charset="0"/>
                              </a:rPr>
                            </m:ctrlPr>
                          </m:sSupPr>
                          <m:e>
                            <m:r>
                              <a:rPr lang="en-US" altLang="zh-CN" sz="3200" i="1">
                                <a:solidFill>
                                  <a:schemeClr val="bg1"/>
                                </a:solidFill>
                                <a:latin typeface="Cambria Math" panose="02040503050406030204" pitchFamily="18" charset="0"/>
                                <a:ea typeface="Cambria Math" panose="02040503050406030204" pitchFamily="18" charset="0"/>
                              </a:rPr>
                              <m:t>𝜖</m:t>
                            </m:r>
                          </m:e>
                          <m:sup>
                            <m:r>
                              <a:rPr lang="en-US" altLang="zh-CN" sz="3200" i="1">
                                <a:solidFill>
                                  <a:schemeClr val="bg1"/>
                                </a:solidFill>
                                <a:latin typeface="Cambria Math" panose="02040503050406030204" pitchFamily="18" charset="0"/>
                                <a:ea typeface="Cambria Math" panose="02040503050406030204" pitchFamily="18" charset="0"/>
                              </a:rPr>
                              <m:t>2</m:t>
                            </m:r>
                          </m:sup>
                        </m:sSup>
                        <m:r>
                          <a:rPr lang="en-US" altLang="zh-CN" sz="3200" i="1">
                            <a:solidFill>
                              <a:schemeClr val="bg1"/>
                            </a:solidFill>
                            <a:latin typeface="Cambria Math" panose="02040503050406030204" pitchFamily="18" charset="0"/>
                            <a:ea typeface="Cambria Math" panose="02040503050406030204" pitchFamily="18" charset="0"/>
                          </a:rPr>
                          <m:t>𝑐</m:t>
                        </m:r>
                        <m:r>
                          <a:rPr lang="en-US" altLang="zh-CN" sz="3200" i="1">
                            <a:solidFill>
                              <a:schemeClr val="bg1"/>
                            </a:solidFill>
                            <a:latin typeface="Cambria Math" panose="02040503050406030204" pitchFamily="18" charset="0"/>
                            <a:ea typeface="Cambria Math" panose="02040503050406030204" pitchFamily="18" charset="0"/>
                          </a:rPr>
                          <m:t>)</m:t>
                        </m:r>
                      </m:sup>
                    </m:sSup>
                  </m:oMath>
                </a14:m>
                <a:endParaRPr lang="en-US" sz="3200" dirty="0">
                  <a:latin typeface="Cambria Math" panose="02040503050406030204" pitchFamily="18" charset="0"/>
                  <a:ea typeface="Cambria Math" panose="02040503050406030204" pitchFamily="18" charset="0"/>
                </a:endParaRPr>
              </a:p>
            </p:txBody>
          </p:sp>
        </mc:Choice>
        <mc:Fallback>
          <p:sp>
            <p:nvSpPr>
              <p:cNvPr id="9" name="TextBox 8">
                <a:extLst>
                  <a:ext uri="{FF2B5EF4-FFF2-40B4-BE49-F238E27FC236}">
                    <a16:creationId xmlns:a16="http://schemas.microsoft.com/office/drawing/2014/main" id="{4F2F99E6-CF3F-1542-8F60-D79D8B32BC98}"/>
                  </a:ext>
                </a:extLst>
              </p:cNvPr>
              <p:cNvSpPr txBox="1">
                <a:spLocks noRot="1" noChangeAspect="1" noMove="1" noResize="1" noEditPoints="1" noAdjustHandles="1" noChangeArrowheads="1" noChangeShapeType="1" noTextEdit="1"/>
              </p:cNvSpPr>
              <p:nvPr/>
            </p:nvSpPr>
            <p:spPr>
              <a:xfrm>
                <a:off x="1165685" y="197943"/>
                <a:ext cx="10477355" cy="770275"/>
              </a:xfrm>
              <a:prstGeom prst="rect">
                <a:avLst/>
              </a:prstGeom>
              <a:blipFill>
                <a:blip r:embed="rId3"/>
                <a:stretch>
                  <a:fillRect l="-1453" b="-13115"/>
                </a:stretch>
              </a:blipFill>
            </p:spPr>
            <p:txBody>
              <a:bodyPr/>
              <a:lstStyle/>
              <a:p>
                <a:r>
                  <a:rPr lang="en-US">
                    <a:noFill/>
                  </a:rPr>
                  <a:t> </a:t>
                </a:r>
              </a:p>
            </p:txBody>
          </p:sp>
        </mc:Fallback>
      </mc:AlternateContent>
      <p:pic>
        <p:nvPicPr>
          <p:cNvPr id="10" name="Graphic 9" descr="Funny face with no fill">
            <a:extLst>
              <a:ext uri="{FF2B5EF4-FFF2-40B4-BE49-F238E27FC236}">
                <a16:creationId xmlns:a16="http://schemas.microsoft.com/office/drawing/2014/main" id="{B7701742-95E7-C04D-A87A-E5545FAE4417}"/>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477095" y="289019"/>
            <a:ext cx="688590" cy="688590"/>
          </a:xfrm>
          <a:prstGeom prst="rect">
            <a:avLst/>
          </a:prstGeom>
        </p:spPr>
      </p:pic>
      <p:sp>
        <p:nvSpPr>
          <p:cNvPr id="13" name="TextBox 12">
            <a:extLst>
              <a:ext uri="{FF2B5EF4-FFF2-40B4-BE49-F238E27FC236}">
                <a16:creationId xmlns:a16="http://schemas.microsoft.com/office/drawing/2014/main" id="{C05A1F59-657E-874F-9AB2-B02AB01ABCAE}"/>
              </a:ext>
            </a:extLst>
          </p:cNvPr>
          <p:cNvSpPr txBox="1"/>
          <p:nvPr/>
        </p:nvSpPr>
        <p:spPr>
          <a:xfrm>
            <a:off x="477095" y="2449915"/>
            <a:ext cx="4919552" cy="584775"/>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How</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about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small</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coalition?</a:t>
            </a:r>
            <a:endParaRPr lang="en-US" sz="3200" dirty="0">
              <a:latin typeface="Cambria Math" panose="02040503050406030204" pitchFamily="18" charset="0"/>
              <a:ea typeface="Cambria Math" panose="02040503050406030204" pitchFamily="18" charset="0"/>
            </a:endParaRPr>
          </a:p>
        </p:txBody>
      </p:sp>
      <p:pic>
        <p:nvPicPr>
          <p:cNvPr id="14" name="Graphic 13" descr="Crying face with no fill">
            <a:extLst>
              <a:ext uri="{FF2B5EF4-FFF2-40B4-BE49-F238E27FC236}">
                <a16:creationId xmlns:a16="http://schemas.microsoft.com/office/drawing/2014/main" id="{AA90593B-1EC2-A341-8F25-28A1B77FC5F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3942" y="3190139"/>
            <a:ext cx="688590" cy="688590"/>
          </a:xfrm>
          <a:prstGeom prst="rect">
            <a:avLst/>
          </a:prstGeom>
        </p:spPr>
      </p:pic>
      <p:sp>
        <p:nvSpPr>
          <p:cNvPr id="15" name="TextBox 14">
            <a:extLst>
              <a:ext uri="{FF2B5EF4-FFF2-40B4-BE49-F238E27FC236}">
                <a16:creationId xmlns:a16="http://schemas.microsoft.com/office/drawing/2014/main" id="{5AB0C9F7-D8C3-E640-8ECE-E6765B7B11C0}"/>
              </a:ext>
            </a:extLst>
          </p:cNvPr>
          <p:cNvSpPr txBox="1"/>
          <p:nvPr/>
        </p:nvSpPr>
        <p:spPr>
          <a:xfrm>
            <a:off x="1172980" y="3242046"/>
            <a:ext cx="8100679" cy="584775"/>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Small</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coalition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can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gain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significant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advantage</a:t>
            </a:r>
            <a:endParaRPr lang="en-US" sz="3200"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1401692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2E6EEE1-FAF4-8A48-B341-F57CB96F26A5}"/>
              </a:ext>
            </a:extLst>
          </p:cNvPr>
          <p:cNvGrpSpPr/>
          <p:nvPr/>
        </p:nvGrpSpPr>
        <p:grpSpPr>
          <a:xfrm>
            <a:off x="3633427" y="3481621"/>
            <a:ext cx="4029765" cy="1217414"/>
            <a:chOff x="3745181" y="5715000"/>
            <a:chExt cx="4029765" cy="1217414"/>
          </a:xfrm>
        </p:grpSpPr>
        <p:pic>
          <p:nvPicPr>
            <p:cNvPr id="30" name="Picture 4">
              <a:extLst>
                <a:ext uri="{FF2B5EF4-FFF2-40B4-BE49-F238E27FC236}">
                  <a16:creationId xmlns:a16="http://schemas.microsoft.com/office/drawing/2014/main" id="{44622E98-9CDC-5A46-A58D-3C88444D5DE0}"/>
                </a:ext>
              </a:extLst>
            </p:cNvPr>
            <p:cNvPicPr>
              <a:picLocks noChangeAspect="1" noChangeArrowheads="1"/>
            </p:cNvPicPr>
            <p:nvPr/>
          </p:nvPicPr>
          <p:blipFill rotWithShape="1">
            <a:blip r:embed="rId3">
              <a:grayscl/>
              <a:extLst>
                <a:ext uri="{28A0092B-C50C-407E-A947-70E740481C1C}">
                  <a14:useLocalDpi xmlns:a14="http://schemas.microsoft.com/office/drawing/2010/main" val="0"/>
                </a:ext>
              </a:extLst>
            </a:blip>
            <a:srcRect t="61152" r="3056"/>
            <a:stretch/>
          </p:blipFill>
          <p:spPr bwMode="auto">
            <a:xfrm>
              <a:off x="3745181" y="5790446"/>
              <a:ext cx="4029765" cy="76170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a:extLst>
                <a:ext uri="{FF2B5EF4-FFF2-40B4-BE49-F238E27FC236}">
                  <a16:creationId xmlns:a16="http://schemas.microsoft.com/office/drawing/2014/main" id="{0A69DF36-81F4-334B-AAE9-5122C1AC3747}"/>
                </a:ext>
              </a:extLst>
            </p:cNvPr>
            <p:cNvPicPr>
              <a:picLocks noChangeAspect="1" noChangeArrowheads="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32960" t="61152" r="3056"/>
            <a:stretch/>
          </p:blipFill>
          <p:spPr bwMode="auto">
            <a:xfrm>
              <a:off x="5115247" y="5790446"/>
              <a:ext cx="2659699" cy="76170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90A6713-63D5-4543-ACAE-DE92AE0311D6}"/>
                </a:ext>
              </a:extLst>
            </p:cNvPr>
            <p:cNvSpPr/>
            <p:nvPr/>
          </p:nvSpPr>
          <p:spPr>
            <a:xfrm>
              <a:off x="6957205" y="5715000"/>
              <a:ext cx="367934" cy="105263"/>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Oval 5">
              <a:extLst>
                <a:ext uri="{FF2B5EF4-FFF2-40B4-BE49-F238E27FC236}">
                  <a16:creationId xmlns:a16="http://schemas.microsoft.com/office/drawing/2014/main" id="{B5023BB7-9289-BF41-B8F6-7A821AB5D5BD}"/>
                </a:ext>
              </a:extLst>
            </p:cNvPr>
            <p:cNvSpPr/>
            <p:nvPr/>
          </p:nvSpPr>
          <p:spPr>
            <a:xfrm>
              <a:off x="5024567" y="6249913"/>
              <a:ext cx="680494" cy="630974"/>
            </a:xfrm>
            <a:prstGeom prst="ellipse">
              <a:avLst/>
            </a:prstGeom>
            <a:solidFill>
              <a:srgbClr val="EFD4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45512A8-0712-2B4D-B5A7-1CE09B7E2710}"/>
                </a:ext>
              </a:extLst>
            </p:cNvPr>
            <p:cNvSpPr/>
            <p:nvPr/>
          </p:nvSpPr>
          <p:spPr>
            <a:xfrm>
              <a:off x="4909930" y="6552154"/>
              <a:ext cx="1093305" cy="38026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pic>
        <p:nvPicPr>
          <p:cNvPr id="32" name="Picture 2">
            <a:extLst>
              <a:ext uri="{FF2B5EF4-FFF2-40B4-BE49-F238E27FC236}">
                <a16:creationId xmlns:a16="http://schemas.microsoft.com/office/drawing/2014/main" id="{8AC37DC8-D84C-F340-99C4-302AA8012F1E}"/>
              </a:ext>
            </a:extLst>
          </p:cNvPr>
          <p:cNvPicPr>
            <a:picLocks noChangeAspect="1" noChangeArrowheads="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contrast="-64000"/>
                    </a14:imgEffect>
                  </a14:imgLayer>
                </a14:imgProps>
              </a:ext>
              <a:ext uri="{28A0092B-C50C-407E-A947-70E740481C1C}">
                <a14:useLocalDpi xmlns:a14="http://schemas.microsoft.com/office/drawing/2010/main" val="0"/>
              </a:ext>
            </a:extLst>
          </a:blip>
          <a:srcRect/>
          <a:stretch>
            <a:fillRect/>
          </a:stretch>
        </p:blipFill>
        <p:spPr bwMode="auto">
          <a:xfrm flipH="1">
            <a:off x="176988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a:extLst>
              <a:ext uri="{FF2B5EF4-FFF2-40B4-BE49-F238E27FC236}">
                <a16:creationId xmlns:a16="http://schemas.microsoft.com/office/drawing/2014/main" id="{FA6CC3F4-E8E4-014E-B05B-7BC971861C8F}"/>
              </a:ext>
            </a:extLst>
          </p:cNvPr>
          <p:cNvPicPr>
            <a:picLocks noChangeAspect="1" noChangeArrowheads="1"/>
          </p:cNvPicPr>
          <p:nvPr/>
        </p:nvPicPr>
        <p:blipFill>
          <a:blip r:embed="rId6">
            <a:duotone>
              <a:schemeClr val="accent2">
                <a:shade val="45000"/>
                <a:satMod val="135000"/>
              </a:schemeClr>
              <a:prstClr val="white"/>
            </a:duotone>
            <a:extLst>
              <a:ext uri="{BEBA8EAE-BF5A-486C-A8C5-ECC9F3942E4B}">
                <a14:imgProps xmlns:a14="http://schemas.microsoft.com/office/drawing/2010/main">
                  <a14:imgLayer r:embed="rId7">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1131750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a:extLst>
              <a:ext uri="{FF2B5EF4-FFF2-40B4-BE49-F238E27FC236}">
                <a16:creationId xmlns:a16="http://schemas.microsoft.com/office/drawing/2014/main" id="{0594DAC5-BE91-5A41-AFEE-16D5A5755AF0}"/>
              </a:ext>
            </a:extLst>
          </p:cNvPr>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36115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B821CAA0-C464-5F42-AE13-809DA6369626}"/>
              </a:ext>
            </a:extLst>
          </p:cNvPr>
          <p:cNvPicPr>
            <a:picLocks noChangeAspect="1" noChangeArrowheads="1"/>
          </p:cNvPicPr>
          <p:nvPr/>
        </p:nvPicPr>
        <p:blipFill>
          <a:blip r:embed="rId8">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495242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a:extLst>
              <a:ext uri="{FF2B5EF4-FFF2-40B4-BE49-F238E27FC236}">
                <a16:creationId xmlns:a16="http://schemas.microsoft.com/office/drawing/2014/main" id="{8BD15C1F-4B78-AD48-9EBD-C58C876F2227}"/>
              </a:ext>
            </a:extLst>
          </p:cNvPr>
          <p:cNvPicPr>
            <a:picLocks noChangeAspect="1" noChangeArrowheads="1"/>
          </p:cNvPicPr>
          <p:nvPr/>
        </p:nvPicPr>
        <p:blipFill>
          <a:blip r:embed="rId9">
            <a:duotone>
              <a:schemeClr val="accent2">
                <a:shade val="45000"/>
                <a:satMod val="135000"/>
              </a:schemeClr>
              <a:prstClr val="white"/>
            </a:duotone>
            <a:extLst>
              <a:ext uri="{BEBA8EAE-BF5A-486C-A8C5-ECC9F3942E4B}">
                <a14:imgProps xmlns:a14="http://schemas.microsoft.com/office/drawing/2010/main">
                  <a14:imgLayer r:embed="rId10">
                    <a14:imgEffect>
                      <a14:brightnessContrast contrast="41000"/>
                    </a14:imgEffect>
                  </a14:imgLayer>
                </a14:imgProps>
              </a:ext>
              <a:ext uri="{28A0092B-C50C-407E-A947-70E740481C1C}">
                <a14:useLocalDpi xmlns:a14="http://schemas.microsoft.com/office/drawing/2010/main" val="0"/>
              </a:ext>
            </a:extLst>
          </a:blip>
          <a:srcRect/>
          <a:stretch>
            <a:fillRect/>
          </a:stretch>
        </p:blipFill>
        <p:spPr bwMode="auto">
          <a:xfrm flipH="1">
            <a:off x="574806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77EC42D1-F73C-DB40-AEFE-083504175559}"/>
              </a:ext>
            </a:extLst>
          </p:cNvPr>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54369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E3A11726-3D52-B64C-B499-FECB9A26EF37}"/>
              </a:ext>
            </a:extLst>
          </p:cNvPr>
          <p:cNvPicPr>
            <a:picLocks noChangeAspect="1" noChangeArrowheads="1"/>
          </p:cNvPicPr>
          <p:nvPr/>
        </p:nvPicPr>
        <p:blipFill>
          <a:blip r:embed="rId8">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33933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8EA7CC25-A9C8-C64B-ACFF-8EB5F3295DA1}"/>
              </a:ext>
            </a:extLst>
          </p:cNvPr>
          <p:cNvPicPr>
            <a:picLocks noChangeAspect="1" noChangeArrowheads="1"/>
          </p:cNvPicPr>
          <p:nvPr/>
        </p:nvPicPr>
        <p:blipFill>
          <a:blip r:embed="rId6">
            <a:duotone>
              <a:schemeClr val="accent2">
                <a:shade val="45000"/>
                <a:satMod val="135000"/>
              </a:schemeClr>
              <a:prstClr val="white"/>
            </a:duotone>
            <a:extLst>
              <a:ext uri="{BEBA8EAE-BF5A-486C-A8C5-ECC9F3942E4B}">
                <a14:imgProps xmlns:a14="http://schemas.microsoft.com/office/drawing/2010/main">
                  <a14:imgLayer r:embed="rId11">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813496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a:extLst>
              <a:ext uri="{FF2B5EF4-FFF2-40B4-BE49-F238E27FC236}">
                <a16:creationId xmlns:a16="http://schemas.microsoft.com/office/drawing/2014/main" id="{BC870B95-0B74-434D-90F1-2A234FB494C2}"/>
              </a:ext>
            </a:extLst>
          </p:cNvPr>
          <p:cNvPicPr>
            <a:picLocks noChangeAspect="1" noChangeArrowheads="1"/>
          </p:cNvPicPr>
          <p:nvPr/>
        </p:nvPicPr>
        <p:blipFill>
          <a:blip r:embed="rId8">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93060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a:extLst>
              <a:ext uri="{FF2B5EF4-FFF2-40B4-BE49-F238E27FC236}">
                <a16:creationId xmlns:a16="http://schemas.microsoft.com/office/drawing/2014/main" id="{B0D0C215-53CF-A84A-A4DA-B8A0B44C80E2}"/>
              </a:ext>
            </a:extLst>
          </p:cNvPr>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972623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a:extLst>
              <a:ext uri="{FF2B5EF4-FFF2-40B4-BE49-F238E27FC236}">
                <a16:creationId xmlns:a16="http://schemas.microsoft.com/office/drawing/2014/main" id="{6D091712-E38C-C844-BB3F-8E1FBC0B47B3}"/>
              </a:ext>
            </a:extLst>
          </p:cNvPr>
          <p:cNvPicPr>
            <a:picLocks noChangeAspect="1" noChangeArrowheads="1"/>
          </p:cNvPicPr>
          <p:nvPr/>
        </p:nvPicPr>
        <p:blipFill>
          <a:blip r:embed="rId8">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52187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a:extLst>
              <a:ext uri="{FF2B5EF4-FFF2-40B4-BE49-F238E27FC236}">
                <a16:creationId xmlns:a16="http://schemas.microsoft.com/office/drawing/2014/main" id="{EB10BA48-21A1-2E48-9F2A-9C1381EB6C7E}"/>
              </a:ext>
            </a:extLst>
          </p:cNvPr>
          <p:cNvPicPr>
            <a:picLocks noChangeAspect="1" noChangeArrowheads="1"/>
          </p:cNvPicPr>
          <p:nvPr/>
        </p:nvPicPr>
        <p:blipFill>
          <a:blip r:embed="rId8">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7861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a:extLst>
              <a:ext uri="{FF2B5EF4-FFF2-40B4-BE49-F238E27FC236}">
                <a16:creationId xmlns:a16="http://schemas.microsoft.com/office/drawing/2014/main" id="{218D2C5D-C215-7B4B-AF54-384E55A65D2F}"/>
              </a:ext>
            </a:extLst>
          </p:cNvPr>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97425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a:extLst>
              <a:ext uri="{FF2B5EF4-FFF2-40B4-BE49-F238E27FC236}">
                <a16:creationId xmlns:a16="http://schemas.microsoft.com/office/drawing/2014/main" id="{DEBC5103-4767-3842-9DF3-370AC362B812}"/>
              </a:ext>
            </a:extLst>
          </p:cNvPr>
          <p:cNvPicPr>
            <a:picLocks noChangeAspect="1" noChangeArrowheads="1"/>
          </p:cNvPicPr>
          <p:nvPr/>
        </p:nvPicPr>
        <p:blipFill>
          <a:blip r:embed="rId12">
            <a:duotone>
              <a:schemeClr val="accent2">
                <a:shade val="45000"/>
                <a:satMod val="135000"/>
              </a:schemeClr>
              <a:prstClr val="white"/>
            </a:duotone>
            <a:extLst>
              <a:ext uri="{BEBA8EAE-BF5A-486C-A8C5-ECC9F3942E4B}">
                <a14:imgProps xmlns:a14="http://schemas.microsoft.com/office/drawing/2010/main">
                  <a14:imgLayer r:embed="rId1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256552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a:extLst>
              <a:ext uri="{FF2B5EF4-FFF2-40B4-BE49-F238E27FC236}">
                <a16:creationId xmlns:a16="http://schemas.microsoft.com/office/drawing/2014/main" id="{B381B737-5D9E-1346-BC8D-FEB9F81C039F}"/>
              </a:ext>
            </a:extLst>
          </p:cNvPr>
          <p:cNvPicPr>
            <a:picLocks noChangeAspect="1" noChangeArrowheads="1"/>
          </p:cNvPicPr>
          <p:nvPr/>
        </p:nvPicPr>
        <p:blipFill>
          <a:blip r:embed="rId6">
            <a:duotone>
              <a:schemeClr val="accent2">
                <a:shade val="45000"/>
                <a:satMod val="135000"/>
              </a:schemeClr>
              <a:prstClr val="white"/>
            </a:duotone>
            <a:extLst>
              <a:ext uri="{BEBA8EAE-BF5A-486C-A8C5-ECC9F3942E4B}">
                <a14:imgProps xmlns:a14="http://schemas.microsoft.com/office/drawing/2010/main">
                  <a14:imgLayer r:embed="rId14">
                    <a14:imgEffect>
                      <a14:brightnessContrast bright="40000" contrast="-100000"/>
                    </a14:imgEffect>
                  </a14:imgLayer>
                </a14:imgProps>
              </a:ext>
              <a:ext uri="{28A0092B-C50C-407E-A947-70E740481C1C}">
                <a14:useLocalDpi xmlns:a14="http://schemas.microsoft.com/office/drawing/2010/main" val="0"/>
              </a:ext>
            </a:extLst>
          </a:blip>
          <a:srcRect/>
          <a:stretch>
            <a:fillRect/>
          </a:stretch>
        </p:blipFill>
        <p:spPr bwMode="auto">
          <a:xfrm flipH="1">
            <a:off x="4156790" y="1038379"/>
            <a:ext cx="695885" cy="69588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E1384534-044A-9943-A037-762D5A4DD383}"/>
                  </a:ext>
                </a:extLst>
              </p:cNvPr>
              <p:cNvSpPr txBox="1"/>
              <p:nvPr/>
            </p:nvSpPr>
            <p:spPr>
              <a:xfrm>
                <a:off x="3979362" y="2036505"/>
                <a:ext cx="2851678" cy="584775"/>
              </a:xfrm>
              <a:prstGeom prst="rect">
                <a:avLst/>
              </a:prstGeom>
              <a:noFill/>
            </p:spPr>
            <p:txBody>
              <a:bodyPr wrap="none" rtlCol="0">
                <a:spAutoFit/>
              </a:bodyPr>
              <a:lstStyle/>
              <a:p>
                <a14:m>
                  <m:oMath xmlns:m="http://schemas.openxmlformats.org/officeDocument/2006/math">
                    <m:r>
                      <a:rPr lang="en-US" altLang="zh-CN" sz="3200" b="0" i="1" smtClean="0">
                        <a:latin typeface="Cambria Math" panose="02040503050406030204" pitchFamily="18" charset="0"/>
                        <a:ea typeface="Cambria Math" panose="02040503050406030204" pitchFamily="18" charset="0"/>
                      </a:rPr>
                      <m:t>99%</m:t>
                    </m:r>
                  </m:oMath>
                </a14:m>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corrupted</a:t>
                </a:r>
                <a:endParaRPr lang="en-US" sz="3200" dirty="0">
                  <a:latin typeface="Cambria Math" panose="02040503050406030204" pitchFamily="18" charset="0"/>
                  <a:ea typeface="Cambria Math" panose="02040503050406030204" pitchFamily="18" charset="0"/>
                </a:endParaRPr>
              </a:p>
            </p:txBody>
          </p:sp>
        </mc:Choice>
        <mc:Fallback>
          <p:sp>
            <p:nvSpPr>
              <p:cNvPr id="9" name="TextBox 8">
                <a:extLst>
                  <a:ext uri="{FF2B5EF4-FFF2-40B4-BE49-F238E27FC236}">
                    <a16:creationId xmlns:a16="http://schemas.microsoft.com/office/drawing/2014/main" id="{E1384534-044A-9943-A037-762D5A4DD383}"/>
                  </a:ext>
                </a:extLst>
              </p:cNvPr>
              <p:cNvSpPr txBox="1">
                <a:spLocks noRot="1" noChangeAspect="1" noMove="1" noResize="1" noEditPoints="1" noAdjustHandles="1" noChangeArrowheads="1" noChangeShapeType="1" noTextEdit="1"/>
              </p:cNvSpPr>
              <p:nvPr/>
            </p:nvSpPr>
            <p:spPr>
              <a:xfrm>
                <a:off x="3979362" y="2036505"/>
                <a:ext cx="2851678" cy="584775"/>
              </a:xfrm>
              <a:prstGeom prst="rect">
                <a:avLst/>
              </a:prstGeom>
              <a:blipFill>
                <a:blip r:embed="rId15"/>
                <a:stretch>
                  <a:fillRect l="-1770" t="-10638" r="-3982" b="-3404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0" name="TextBox 49">
                <a:extLst>
                  <a:ext uri="{FF2B5EF4-FFF2-40B4-BE49-F238E27FC236}">
                    <a16:creationId xmlns:a16="http://schemas.microsoft.com/office/drawing/2014/main" id="{779B6234-A80B-4141-968A-9286E01067ED}"/>
                  </a:ext>
                </a:extLst>
              </p:cNvPr>
              <p:cNvSpPr txBox="1"/>
              <p:nvPr/>
            </p:nvSpPr>
            <p:spPr>
              <a:xfrm>
                <a:off x="3968840" y="4538962"/>
                <a:ext cx="3143425" cy="584775"/>
              </a:xfrm>
              <a:prstGeom prst="rect">
                <a:avLst/>
              </a:prstGeom>
              <a:noFill/>
            </p:spPr>
            <p:txBody>
              <a:bodyPr wrap="none" rtlCol="0">
                <a:spAutoFit/>
              </a:bodyPr>
              <a:lstStyle/>
              <a:p>
                <a14:m>
                  <m:oMath xmlns:m="http://schemas.openxmlformats.org/officeDocument/2006/math">
                    <m:r>
                      <a:rPr lang="en-US" altLang="zh-CN" sz="3200" b="0" i="1" smtClean="0">
                        <a:latin typeface="Cambria Math" panose="02040503050406030204" pitchFamily="18" charset="0"/>
                        <a:ea typeface="Cambria Math" panose="02040503050406030204" pitchFamily="18" charset="0"/>
                      </a:rPr>
                      <m:t>~99%</m:t>
                    </m:r>
                  </m:oMath>
                </a14:m>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corrupted</a:t>
                </a:r>
                <a:endParaRPr lang="en-US" sz="3200" dirty="0">
                  <a:latin typeface="Cambria Math" panose="02040503050406030204" pitchFamily="18" charset="0"/>
                  <a:ea typeface="Cambria Math" panose="02040503050406030204" pitchFamily="18" charset="0"/>
                </a:endParaRPr>
              </a:p>
            </p:txBody>
          </p:sp>
        </mc:Choice>
        <mc:Fallback>
          <p:sp>
            <p:nvSpPr>
              <p:cNvPr id="50" name="TextBox 49">
                <a:extLst>
                  <a:ext uri="{FF2B5EF4-FFF2-40B4-BE49-F238E27FC236}">
                    <a16:creationId xmlns:a16="http://schemas.microsoft.com/office/drawing/2014/main" id="{779B6234-A80B-4141-968A-9286E01067ED}"/>
                  </a:ext>
                </a:extLst>
              </p:cNvPr>
              <p:cNvSpPr txBox="1">
                <a:spLocks noRot="1" noChangeAspect="1" noMove="1" noResize="1" noEditPoints="1" noAdjustHandles="1" noChangeArrowheads="1" noChangeShapeType="1" noTextEdit="1"/>
              </p:cNvSpPr>
              <p:nvPr/>
            </p:nvSpPr>
            <p:spPr>
              <a:xfrm>
                <a:off x="3968840" y="4538962"/>
                <a:ext cx="3143425" cy="584775"/>
              </a:xfrm>
              <a:prstGeom prst="rect">
                <a:avLst/>
              </a:prstGeom>
              <a:blipFill>
                <a:blip r:embed="rId16"/>
                <a:stretch>
                  <a:fillRect t="-10638" r="-3629" b="-34043"/>
                </a:stretch>
              </a:blipFill>
            </p:spPr>
            <p:txBody>
              <a:bodyPr/>
              <a:lstStyle/>
              <a:p>
                <a:r>
                  <a:rPr lang="en-US">
                    <a:noFill/>
                  </a:rPr>
                  <a:t> </a:t>
                </a:r>
              </a:p>
            </p:txBody>
          </p:sp>
        </mc:Fallback>
      </mc:AlternateContent>
    </p:spTree>
    <p:extLst>
      <p:ext uri="{BB962C8B-B14F-4D97-AF65-F5344CB8AC3E}">
        <p14:creationId xmlns:p14="http://schemas.microsoft.com/office/powerpoint/2010/main" val="7958331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EAC0E0E8-8070-BC41-9025-15D204251F45}"/>
              </a:ext>
            </a:extLst>
          </p:cNvPr>
          <p:cNvPicPr>
            <a:picLocks noChangeAspect="1" noChangeArrowheads="1"/>
          </p:cNvPicPr>
          <p:nvPr/>
        </p:nvPicPr>
        <p:blipFill>
          <a:blip r:embed="rId3">
            <a:duotone>
              <a:schemeClr val="accent3">
                <a:shade val="45000"/>
                <a:satMod val="135000"/>
              </a:schemeClr>
              <a:prstClr val="white"/>
            </a:duotone>
            <a:extLst>
              <a:ext uri="{BEBA8EAE-BF5A-486C-A8C5-ECC9F3942E4B}">
                <a14:imgProps xmlns:a14="http://schemas.microsoft.com/office/drawing/2010/main">
                  <a14:imgLayer r:embed="rId4">
                    <a14:imgEffect>
                      <a14:brightnessContrast contrast="-64000"/>
                    </a14:imgEffect>
                  </a14:imgLayer>
                </a14:imgProps>
              </a:ext>
              <a:ext uri="{28A0092B-C50C-407E-A947-70E740481C1C}">
                <a14:useLocalDpi xmlns:a14="http://schemas.microsoft.com/office/drawing/2010/main" val="0"/>
              </a:ext>
            </a:extLst>
          </a:blip>
          <a:srcRect/>
          <a:stretch>
            <a:fillRect/>
          </a:stretch>
        </p:blipFill>
        <p:spPr bwMode="auto">
          <a:xfrm flipH="1">
            <a:off x="176988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5A67BE5-144A-D345-8BBB-D1BEB0560BC5}"/>
              </a:ext>
            </a:extLst>
          </p:cNvPr>
          <p:cNvPicPr>
            <a:picLocks noChangeAspect="1" noChangeArrowheads="1"/>
          </p:cNvPicPr>
          <p:nvPr/>
        </p:nvPicPr>
        <p:blipFill>
          <a:blip r:embed="rId5">
            <a:duotone>
              <a:schemeClr val="accent3">
                <a:shade val="45000"/>
                <a:satMod val="135000"/>
              </a:schemeClr>
              <a:prstClr val="white"/>
            </a:duotone>
            <a:extLst>
              <a:ext uri="{BEBA8EAE-BF5A-486C-A8C5-ECC9F3942E4B}">
                <a14:imgProps xmlns:a14="http://schemas.microsoft.com/office/drawing/2010/main">
                  <a14:imgLayer r:embed="rId6">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1131750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DC066628-AE90-DA4A-A7D2-A2E3814FD817}"/>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36115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AD11B38F-542F-E34F-92F6-BCCCF62C1E1F}"/>
              </a:ext>
            </a:extLst>
          </p:cNvPr>
          <p:cNvPicPr>
            <a:picLocks noChangeAspect="1" noChangeArrowheads="1"/>
          </p:cNvPicPr>
          <p:nvPr/>
        </p:nvPicPr>
        <p:blipFill>
          <a:blip r:embed="rId7">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495242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5210F816-2152-DC4F-80AB-2F61A455D1D9}"/>
              </a:ext>
            </a:extLst>
          </p:cNvPr>
          <p:cNvPicPr>
            <a:picLocks noChangeAspect="1" noChangeArrowheads="1"/>
          </p:cNvPicPr>
          <p:nvPr/>
        </p:nvPicPr>
        <p:blipFill>
          <a:blip r:embed="rId8">
            <a:duotone>
              <a:schemeClr val="accent3">
                <a:shade val="45000"/>
                <a:satMod val="135000"/>
              </a:schemeClr>
              <a:prstClr val="white"/>
            </a:duotone>
            <a:extLst>
              <a:ext uri="{BEBA8EAE-BF5A-486C-A8C5-ECC9F3942E4B}">
                <a14:imgProps xmlns:a14="http://schemas.microsoft.com/office/drawing/2010/main">
                  <a14:imgLayer r:embed="rId9">
                    <a14:imgEffect>
                      <a14:brightnessContrast contrast="41000"/>
                    </a14:imgEffect>
                  </a14:imgLayer>
                </a14:imgProps>
              </a:ext>
              <a:ext uri="{28A0092B-C50C-407E-A947-70E740481C1C}">
                <a14:useLocalDpi xmlns:a14="http://schemas.microsoft.com/office/drawing/2010/main" val="0"/>
              </a:ext>
            </a:extLst>
          </a:blip>
          <a:srcRect/>
          <a:stretch>
            <a:fillRect/>
          </a:stretch>
        </p:blipFill>
        <p:spPr bwMode="auto">
          <a:xfrm flipH="1">
            <a:off x="574806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C5CE85A8-C7A7-D842-A663-003DE7847032}"/>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54369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C198BC65-586F-5C4B-B213-0FFF620472A1}"/>
              </a:ext>
            </a:extLst>
          </p:cNvPr>
          <p:cNvPicPr>
            <a:picLocks noChangeAspect="1" noChangeArrowheads="1"/>
          </p:cNvPicPr>
          <p:nvPr/>
        </p:nvPicPr>
        <p:blipFill>
          <a:blip r:embed="rId7">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33933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C60E7A7D-B941-1D43-8CBA-849CB6C36BBE}"/>
              </a:ext>
            </a:extLst>
          </p:cNvPr>
          <p:cNvPicPr>
            <a:picLocks noChangeAspect="1" noChangeArrowheads="1"/>
          </p:cNvPicPr>
          <p:nvPr/>
        </p:nvPicPr>
        <p:blipFill>
          <a:blip r:embed="rId5">
            <a:duotone>
              <a:schemeClr val="accent3">
                <a:shade val="45000"/>
                <a:satMod val="135000"/>
              </a:schemeClr>
              <a:prstClr val="white"/>
            </a:duotone>
            <a:extLst>
              <a:ext uri="{BEBA8EAE-BF5A-486C-A8C5-ECC9F3942E4B}">
                <a14:imgProps xmlns:a14="http://schemas.microsoft.com/office/drawing/2010/main">
                  <a14:imgLayer r:embed="rId10">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813496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90EE177B-DC79-FC46-AA24-2B174E30ACFE}"/>
              </a:ext>
            </a:extLst>
          </p:cNvPr>
          <p:cNvPicPr>
            <a:picLocks noChangeAspect="1" noChangeArrowheads="1"/>
          </p:cNvPicPr>
          <p:nvPr/>
        </p:nvPicPr>
        <p:blipFill>
          <a:blip r:embed="rId7">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93060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1F57270C-A2A0-FA41-8C6B-67A9B140DDE6}"/>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972623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DD8D8BA4-C020-3746-8192-343884FEBD26}"/>
              </a:ext>
            </a:extLst>
          </p:cNvPr>
          <p:cNvPicPr>
            <a:picLocks noChangeAspect="1" noChangeArrowheads="1"/>
          </p:cNvPicPr>
          <p:nvPr/>
        </p:nvPicPr>
        <p:blipFill>
          <a:blip r:embed="rId7">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52187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3F2B643A-E415-7047-88B9-62AE0D82F894}"/>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7861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EBBD8378-8C16-A74A-8BC6-5CF519277F34}"/>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97425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80614033-F2B3-9B47-91D8-65BBE2F9A322}"/>
              </a:ext>
            </a:extLst>
          </p:cNvPr>
          <p:cNvPicPr>
            <a:picLocks noChangeAspect="1" noChangeArrowheads="1"/>
          </p:cNvPicPr>
          <p:nvPr/>
        </p:nvPicPr>
        <p:blipFill>
          <a:blip r:embed="rId5">
            <a:duotone>
              <a:schemeClr val="bg2">
                <a:shade val="45000"/>
                <a:satMod val="135000"/>
              </a:schemeClr>
              <a:prstClr val="white"/>
            </a:duotone>
            <a:extLst>
              <a:ext uri="{BEBA8EAE-BF5A-486C-A8C5-ECC9F3942E4B}">
                <a14:imgProps xmlns:a14="http://schemas.microsoft.com/office/drawing/2010/main">
                  <a14:imgLayer r:embed="rId11">
                    <a14:imgEffect>
                      <a14:brightnessContrast bright="40000" contrast="-100000"/>
                    </a14:imgEffect>
                  </a14:imgLayer>
                </a14:imgProps>
              </a:ext>
              <a:ext uri="{28A0092B-C50C-407E-A947-70E740481C1C}">
                <a14:useLocalDpi xmlns:a14="http://schemas.microsoft.com/office/drawing/2010/main" val="0"/>
              </a:ext>
            </a:extLst>
          </a:blip>
          <a:srcRect/>
          <a:stretch>
            <a:fillRect/>
          </a:stretch>
        </p:blipFill>
        <p:spPr bwMode="auto">
          <a:xfrm flipH="1">
            <a:off x="256552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E3A6BF6D-476E-CF49-9B12-4D6660BB6F66}"/>
              </a:ext>
            </a:extLst>
          </p:cNvPr>
          <p:cNvPicPr>
            <a:picLocks noChangeAspect="1" noChangeArrowheads="1"/>
          </p:cNvPicPr>
          <p:nvPr/>
        </p:nvPicPr>
        <p:blipFill>
          <a:blip r:embed="rId5">
            <a:duotone>
              <a:schemeClr val="accent3">
                <a:shade val="45000"/>
                <a:satMod val="135000"/>
              </a:schemeClr>
              <a:prstClr val="white"/>
            </a:duotone>
            <a:extLst>
              <a:ext uri="{BEBA8EAE-BF5A-486C-A8C5-ECC9F3942E4B}">
                <a14:imgProps xmlns:a14="http://schemas.microsoft.com/office/drawing/2010/main">
                  <a14:imgLayer r:embed="rId12">
                    <a14:imgEffect>
                      <a14:brightnessContrast bright="40000" contrast="-100000"/>
                    </a14:imgEffect>
                  </a14:imgLayer>
                </a14:imgProps>
              </a:ext>
              <a:ext uri="{28A0092B-C50C-407E-A947-70E740481C1C}">
                <a14:useLocalDpi xmlns:a14="http://schemas.microsoft.com/office/drawing/2010/main" val="0"/>
              </a:ext>
            </a:extLst>
          </a:blip>
          <a:srcRect/>
          <a:stretch>
            <a:fillRect/>
          </a:stretch>
        </p:blipFill>
        <p:spPr bwMode="auto">
          <a:xfrm flipH="1">
            <a:off x="415679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Group 28">
            <a:extLst>
              <a:ext uri="{FF2B5EF4-FFF2-40B4-BE49-F238E27FC236}">
                <a16:creationId xmlns:a16="http://schemas.microsoft.com/office/drawing/2014/main" id="{4C5A32D7-C4A0-D646-AD3C-92708CB71DDB}"/>
              </a:ext>
            </a:extLst>
          </p:cNvPr>
          <p:cNvGrpSpPr/>
          <p:nvPr/>
        </p:nvGrpSpPr>
        <p:grpSpPr>
          <a:xfrm>
            <a:off x="1769885" y="2050816"/>
            <a:ext cx="3281014" cy="3281014"/>
            <a:chOff x="178615" y="1948071"/>
            <a:chExt cx="3281014" cy="3281014"/>
          </a:xfrm>
        </p:grpSpPr>
        <p:pic>
          <p:nvPicPr>
            <p:cNvPr id="30" name="Picture 29">
              <a:extLst>
                <a:ext uri="{FF2B5EF4-FFF2-40B4-BE49-F238E27FC236}">
                  <a16:creationId xmlns:a16="http://schemas.microsoft.com/office/drawing/2014/main" id="{672239F5-3D2A-BB47-8121-824BD4F8CBEA}"/>
                </a:ext>
              </a:extLst>
            </p:cNvPr>
            <p:cNvPicPr>
              <a:picLocks noChangeAspect="1"/>
            </p:cNvPicPr>
            <p:nvPr/>
          </p:nvPicPr>
          <p:blipFill>
            <a:blip r:embed="rId13">
              <a:grayscl/>
            </a:blip>
            <a:stretch>
              <a:fillRect/>
            </a:stretch>
          </p:blipFill>
          <p:spPr>
            <a:xfrm>
              <a:off x="178615" y="1948071"/>
              <a:ext cx="3281014" cy="3281014"/>
            </a:xfrm>
            <a:prstGeom prst="rect">
              <a:avLst/>
            </a:prstGeom>
          </p:spPr>
        </p:pic>
        <p:sp>
          <p:nvSpPr>
            <p:cNvPr id="31" name="Rectangle 30">
              <a:extLst>
                <a:ext uri="{FF2B5EF4-FFF2-40B4-BE49-F238E27FC236}">
                  <a16:creationId xmlns:a16="http://schemas.microsoft.com/office/drawing/2014/main" id="{CCB6EE7C-9358-F441-ADE5-6EF7F0439D4A}"/>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15CC3737-C9E1-7140-A99B-B573B5CF5011}"/>
              </a:ext>
            </a:extLst>
          </p:cNvPr>
          <p:cNvGrpSpPr/>
          <p:nvPr/>
        </p:nvGrpSpPr>
        <p:grpSpPr>
          <a:xfrm>
            <a:off x="4670050" y="2050816"/>
            <a:ext cx="3281014" cy="3281014"/>
            <a:chOff x="178615" y="1948071"/>
            <a:chExt cx="3281014" cy="3281014"/>
          </a:xfrm>
        </p:grpSpPr>
        <p:pic>
          <p:nvPicPr>
            <p:cNvPr id="33" name="Picture 32">
              <a:extLst>
                <a:ext uri="{FF2B5EF4-FFF2-40B4-BE49-F238E27FC236}">
                  <a16:creationId xmlns:a16="http://schemas.microsoft.com/office/drawing/2014/main" id="{5AAE8B10-8FF4-194F-B354-2BB6C9A86581}"/>
                </a:ext>
              </a:extLst>
            </p:cNvPr>
            <p:cNvPicPr>
              <a:picLocks noChangeAspect="1"/>
            </p:cNvPicPr>
            <p:nvPr/>
          </p:nvPicPr>
          <p:blipFill>
            <a:blip r:embed="rId13">
              <a:grayscl/>
            </a:blip>
            <a:stretch>
              <a:fillRect/>
            </a:stretch>
          </p:blipFill>
          <p:spPr>
            <a:xfrm>
              <a:off x="178615" y="1948071"/>
              <a:ext cx="3281014" cy="3281014"/>
            </a:xfrm>
            <a:prstGeom prst="rect">
              <a:avLst/>
            </a:prstGeom>
          </p:spPr>
        </p:pic>
        <p:sp>
          <p:nvSpPr>
            <p:cNvPr id="34" name="Rectangle 33">
              <a:extLst>
                <a:ext uri="{FF2B5EF4-FFF2-40B4-BE49-F238E27FC236}">
                  <a16:creationId xmlns:a16="http://schemas.microsoft.com/office/drawing/2014/main" id="{A438F598-AF28-E544-A6E9-02C3AF6E0744}"/>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DCFC072A-EEA3-D54A-BEC7-5E2BCC7845C3}"/>
              </a:ext>
            </a:extLst>
          </p:cNvPr>
          <p:cNvGrpSpPr/>
          <p:nvPr/>
        </p:nvGrpSpPr>
        <p:grpSpPr>
          <a:xfrm>
            <a:off x="7601257" y="2050816"/>
            <a:ext cx="3281014" cy="3281014"/>
            <a:chOff x="178615" y="1948071"/>
            <a:chExt cx="3281014" cy="3281014"/>
          </a:xfrm>
        </p:grpSpPr>
        <p:pic>
          <p:nvPicPr>
            <p:cNvPr id="36" name="Picture 35">
              <a:extLst>
                <a:ext uri="{FF2B5EF4-FFF2-40B4-BE49-F238E27FC236}">
                  <a16:creationId xmlns:a16="http://schemas.microsoft.com/office/drawing/2014/main" id="{3F22D3FB-7D65-6948-B0D8-8126C4B5FE13}"/>
                </a:ext>
              </a:extLst>
            </p:cNvPr>
            <p:cNvPicPr>
              <a:picLocks noChangeAspect="1"/>
            </p:cNvPicPr>
            <p:nvPr/>
          </p:nvPicPr>
          <p:blipFill>
            <a:blip r:embed="rId13">
              <a:grayscl/>
            </a:blip>
            <a:stretch>
              <a:fillRect/>
            </a:stretch>
          </p:blipFill>
          <p:spPr>
            <a:xfrm>
              <a:off x="178615" y="1948071"/>
              <a:ext cx="3281014" cy="3281014"/>
            </a:xfrm>
            <a:prstGeom prst="rect">
              <a:avLst/>
            </a:prstGeom>
          </p:spPr>
        </p:pic>
        <p:sp>
          <p:nvSpPr>
            <p:cNvPr id="37" name="Rectangle 36">
              <a:extLst>
                <a:ext uri="{FF2B5EF4-FFF2-40B4-BE49-F238E27FC236}">
                  <a16:creationId xmlns:a16="http://schemas.microsoft.com/office/drawing/2014/main" id="{E0BBB78D-CB67-2648-A836-8304757C97AA}"/>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spTree>
    <p:extLst>
      <p:ext uri="{BB962C8B-B14F-4D97-AF65-F5344CB8AC3E}">
        <p14:creationId xmlns:p14="http://schemas.microsoft.com/office/powerpoint/2010/main" val="31722606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0ADA371C-1398-CF40-925E-3AEF343F8D25}"/>
              </a:ext>
            </a:extLst>
          </p:cNvPr>
          <p:cNvGrpSpPr/>
          <p:nvPr/>
        </p:nvGrpSpPr>
        <p:grpSpPr>
          <a:xfrm>
            <a:off x="1769885" y="2050816"/>
            <a:ext cx="3281014" cy="3281014"/>
            <a:chOff x="178615" y="1948071"/>
            <a:chExt cx="3281014" cy="3281014"/>
          </a:xfrm>
        </p:grpSpPr>
        <p:pic>
          <p:nvPicPr>
            <p:cNvPr id="19" name="Picture 18">
              <a:extLst>
                <a:ext uri="{FF2B5EF4-FFF2-40B4-BE49-F238E27FC236}">
                  <a16:creationId xmlns:a16="http://schemas.microsoft.com/office/drawing/2014/main" id="{802D04BF-F53C-2241-B7E8-D8F5AFB3A0B9}"/>
                </a:ext>
              </a:extLst>
            </p:cNvPr>
            <p:cNvPicPr>
              <a:picLocks noChangeAspect="1"/>
            </p:cNvPicPr>
            <p:nvPr/>
          </p:nvPicPr>
          <p:blipFill>
            <a:blip r:embed="rId3">
              <a:grayscl/>
            </a:blip>
            <a:stretch>
              <a:fillRect/>
            </a:stretch>
          </p:blipFill>
          <p:spPr>
            <a:xfrm>
              <a:off x="178615" y="1948071"/>
              <a:ext cx="3281014" cy="3281014"/>
            </a:xfrm>
            <a:prstGeom prst="rect">
              <a:avLst/>
            </a:prstGeom>
          </p:spPr>
        </p:pic>
        <p:sp>
          <p:nvSpPr>
            <p:cNvPr id="20" name="Rectangle 19">
              <a:extLst>
                <a:ext uri="{FF2B5EF4-FFF2-40B4-BE49-F238E27FC236}">
                  <a16:creationId xmlns:a16="http://schemas.microsoft.com/office/drawing/2014/main" id="{11130BF4-BF71-4549-8D14-FC24210F3EDA}"/>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0F4AD115-359D-7940-84F3-19A9B3C873C5}"/>
              </a:ext>
            </a:extLst>
          </p:cNvPr>
          <p:cNvGrpSpPr/>
          <p:nvPr/>
        </p:nvGrpSpPr>
        <p:grpSpPr>
          <a:xfrm>
            <a:off x="4670050" y="2050816"/>
            <a:ext cx="3281014" cy="3281014"/>
            <a:chOff x="178615" y="1948071"/>
            <a:chExt cx="3281014" cy="3281014"/>
          </a:xfrm>
        </p:grpSpPr>
        <p:pic>
          <p:nvPicPr>
            <p:cNvPr id="22" name="Picture 21">
              <a:extLst>
                <a:ext uri="{FF2B5EF4-FFF2-40B4-BE49-F238E27FC236}">
                  <a16:creationId xmlns:a16="http://schemas.microsoft.com/office/drawing/2014/main" id="{FE9BFFC5-DEA7-4341-BEC6-C748980086F4}"/>
                </a:ext>
              </a:extLst>
            </p:cNvPr>
            <p:cNvPicPr>
              <a:picLocks noChangeAspect="1"/>
            </p:cNvPicPr>
            <p:nvPr/>
          </p:nvPicPr>
          <p:blipFill>
            <a:blip r:embed="rId3">
              <a:grayscl/>
            </a:blip>
            <a:stretch>
              <a:fillRect/>
            </a:stretch>
          </p:blipFill>
          <p:spPr>
            <a:xfrm>
              <a:off x="178615" y="1948071"/>
              <a:ext cx="3281014" cy="3281014"/>
            </a:xfrm>
            <a:prstGeom prst="rect">
              <a:avLst/>
            </a:prstGeom>
          </p:spPr>
        </p:pic>
        <p:sp>
          <p:nvSpPr>
            <p:cNvPr id="23" name="Rectangle 22">
              <a:extLst>
                <a:ext uri="{FF2B5EF4-FFF2-40B4-BE49-F238E27FC236}">
                  <a16:creationId xmlns:a16="http://schemas.microsoft.com/office/drawing/2014/main" id="{D211E130-09BD-364F-88D6-193375A99170}"/>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D1DDA1DA-7E18-6044-A590-4C41FD01CF33}"/>
              </a:ext>
            </a:extLst>
          </p:cNvPr>
          <p:cNvGrpSpPr/>
          <p:nvPr/>
        </p:nvGrpSpPr>
        <p:grpSpPr>
          <a:xfrm>
            <a:off x="7601257" y="2050816"/>
            <a:ext cx="3281014" cy="3281014"/>
            <a:chOff x="178615" y="1948071"/>
            <a:chExt cx="3281014" cy="3281014"/>
          </a:xfrm>
        </p:grpSpPr>
        <p:pic>
          <p:nvPicPr>
            <p:cNvPr id="25" name="Picture 24">
              <a:extLst>
                <a:ext uri="{FF2B5EF4-FFF2-40B4-BE49-F238E27FC236}">
                  <a16:creationId xmlns:a16="http://schemas.microsoft.com/office/drawing/2014/main" id="{72554B40-2B02-1F49-9182-30C6CF700411}"/>
                </a:ext>
              </a:extLst>
            </p:cNvPr>
            <p:cNvPicPr>
              <a:picLocks noChangeAspect="1"/>
            </p:cNvPicPr>
            <p:nvPr/>
          </p:nvPicPr>
          <p:blipFill>
            <a:blip r:embed="rId3">
              <a:grayscl/>
            </a:blip>
            <a:stretch>
              <a:fillRect/>
            </a:stretch>
          </p:blipFill>
          <p:spPr>
            <a:xfrm>
              <a:off x="178615" y="1948071"/>
              <a:ext cx="3281014" cy="3281014"/>
            </a:xfrm>
            <a:prstGeom prst="rect">
              <a:avLst/>
            </a:prstGeom>
          </p:spPr>
        </p:pic>
        <p:sp>
          <p:nvSpPr>
            <p:cNvPr id="26" name="Rectangle 25">
              <a:extLst>
                <a:ext uri="{FF2B5EF4-FFF2-40B4-BE49-F238E27FC236}">
                  <a16:creationId xmlns:a16="http://schemas.microsoft.com/office/drawing/2014/main" id="{CEF03770-E020-D941-BF4E-0168E2DEE613}"/>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pic>
        <p:nvPicPr>
          <p:cNvPr id="2" name="Picture 2">
            <a:extLst>
              <a:ext uri="{FF2B5EF4-FFF2-40B4-BE49-F238E27FC236}">
                <a16:creationId xmlns:a16="http://schemas.microsoft.com/office/drawing/2014/main" id="{EAC0E0E8-8070-BC41-9025-15D204251F45}"/>
              </a:ext>
            </a:extLst>
          </p:cNvPr>
          <p:cNvPicPr>
            <a:picLocks noChangeAspect="1" noChangeArrowheads="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brightnessContrast contrast="-64000"/>
                    </a14:imgEffect>
                  </a14:imgLayer>
                </a14:imgProps>
              </a:ext>
              <a:ext uri="{28A0092B-C50C-407E-A947-70E740481C1C}">
                <a14:useLocalDpi xmlns:a14="http://schemas.microsoft.com/office/drawing/2010/main" val="0"/>
              </a:ext>
            </a:extLst>
          </a:blip>
          <a:srcRect/>
          <a:stretch>
            <a:fillRect/>
          </a:stretch>
        </p:blipFill>
        <p:spPr bwMode="auto">
          <a:xfrm flipH="1">
            <a:off x="5472675" y="440691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5A67BE5-144A-D345-8BBB-D1BEB0560BC5}"/>
              </a:ext>
            </a:extLst>
          </p:cNvPr>
          <p:cNvPicPr>
            <a:picLocks noChangeAspect="1" noChangeArrowheads="1"/>
          </p:cNvPicPr>
          <p:nvPr/>
        </p:nvPicPr>
        <p:blipFill>
          <a:blip r:embed="rId6">
            <a:duotone>
              <a:schemeClr val="accent3">
                <a:shade val="45000"/>
                <a:satMod val="135000"/>
              </a:schemeClr>
              <a:prstClr val="white"/>
            </a:duotone>
            <a:extLst>
              <a:ext uri="{BEBA8EAE-BF5A-486C-A8C5-ECC9F3942E4B}">
                <a14:imgProps xmlns:a14="http://schemas.microsoft.com/office/drawing/2010/main">
                  <a14:imgLayer r:embed="rId7">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6131323" y="299541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DC066628-AE90-DA4A-A7D2-A2E3814FD817}"/>
              </a:ext>
            </a:extLst>
          </p:cNvPr>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468290" y="441275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AD11B38F-542F-E34F-92F6-BCCCF62C1E1F}"/>
              </a:ext>
            </a:extLst>
          </p:cNvPr>
          <p:cNvPicPr>
            <a:picLocks noChangeAspect="1" noChangeArrowheads="1"/>
          </p:cNvPicPr>
          <p:nvPr/>
        </p:nvPicPr>
        <p:blipFill>
          <a:blip r:embed="rId8">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079231" y="440691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5210F816-2152-DC4F-80AB-2F61A455D1D9}"/>
              </a:ext>
            </a:extLst>
          </p:cNvPr>
          <p:cNvPicPr>
            <a:picLocks noChangeAspect="1" noChangeArrowheads="1"/>
          </p:cNvPicPr>
          <p:nvPr/>
        </p:nvPicPr>
        <p:blipFill>
          <a:blip r:embed="rId9">
            <a:duotone>
              <a:schemeClr val="accent3">
                <a:shade val="45000"/>
                <a:satMod val="135000"/>
              </a:schemeClr>
              <a:prstClr val="white"/>
            </a:duotone>
            <a:extLst>
              <a:ext uri="{BEBA8EAE-BF5A-486C-A8C5-ECC9F3942E4B}">
                <a14:imgProps xmlns:a14="http://schemas.microsoft.com/office/drawing/2010/main">
                  <a14:imgLayer r:embed="rId10">
                    <a14:imgEffect>
                      <a14:brightnessContrast contrast="41000"/>
                    </a14:imgEffect>
                  </a14:imgLayer>
                </a14:imgProps>
              </a:ext>
              <a:ext uri="{28A0092B-C50C-407E-A947-70E740481C1C}">
                <a14:useLocalDpi xmlns:a14="http://schemas.microsoft.com/office/drawing/2010/main" val="0"/>
              </a:ext>
            </a:extLst>
          </a:blip>
          <a:srcRect/>
          <a:stretch>
            <a:fillRect/>
          </a:stretch>
        </p:blipFill>
        <p:spPr bwMode="auto">
          <a:xfrm flipH="1">
            <a:off x="9105716" y="439960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C5CE85A8-C7A7-D842-A663-003DE7847032}"/>
              </a:ext>
            </a:extLst>
          </p:cNvPr>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2677082" y="374611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C198BC65-586F-5C4B-B213-0FFF620472A1}"/>
              </a:ext>
            </a:extLst>
          </p:cNvPr>
          <p:cNvPicPr>
            <a:picLocks noChangeAspect="1" noChangeArrowheads="1"/>
          </p:cNvPicPr>
          <p:nvPr/>
        </p:nvPicPr>
        <p:blipFill>
          <a:blip r:embed="rId8">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305700" y="374610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C60E7A7D-B941-1D43-8CBA-849CB6C36BBE}"/>
              </a:ext>
            </a:extLst>
          </p:cNvPr>
          <p:cNvPicPr>
            <a:picLocks noChangeAspect="1" noChangeArrowheads="1"/>
          </p:cNvPicPr>
          <p:nvPr/>
        </p:nvPicPr>
        <p:blipFill>
          <a:blip r:embed="rId6">
            <a:duotone>
              <a:schemeClr val="accent3">
                <a:shade val="45000"/>
                <a:satMod val="135000"/>
              </a:schemeClr>
              <a:prstClr val="white"/>
            </a:duotone>
            <a:extLst>
              <a:ext uri="{BEBA8EAE-BF5A-486C-A8C5-ECC9F3942E4B}">
                <a14:imgProps xmlns:a14="http://schemas.microsoft.com/office/drawing/2010/main">
                  <a14:imgLayer r:embed="rId11">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5483353" y="370116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90EE177B-DC79-FC46-AA24-2B174E30ACFE}"/>
              </a:ext>
            </a:extLst>
          </p:cNvPr>
          <p:cNvPicPr>
            <a:picLocks noChangeAspect="1" noChangeArrowheads="1"/>
          </p:cNvPicPr>
          <p:nvPr/>
        </p:nvPicPr>
        <p:blipFill>
          <a:blip r:embed="rId8">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089716" y="370116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1F57270C-A2A0-FA41-8C6B-67A9B140DDE6}"/>
              </a:ext>
            </a:extLst>
          </p:cNvPr>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5489737" y="3005284"/>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DD8D8BA4-C020-3746-8192-343884FEBD26}"/>
              </a:ext>
            </a:extLst>
          </p:cNvPr>
          <p:cNvPicPr>
            <a:picLocks noChangeAspect="1" noChangeArrowheads="1"/>
          </p:cNvPicPr>
          <p:nvPr/>
        </p:nvPicPr>
        <p:blipFill>
          <a:blip r:embed="rId8">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2660151" y="3076914"/>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3F2B643A-E415-7047-88B9-62AE0D82F894}"/>
              </a:ext>
            </a:extLst>
          </p:cNvPr>
          <p:cNvPicPr>
            <a:picLocks noChangeAspect="1" noChangeArrowheads="1"/>
          </p:cNvPicPr>
          <p:nvPr/>
        </p:nvPicPr>
        <p:blipFill>
          <a:blip r:embed="rId8">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7861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EBBD8378-8C16-A74A-8BC6-5CF519277F34}"/>
              </a:ext>
            </a:extLst>
          </p:cNvPr>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2665270" y="441060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80614033-F2B3-9B47-91D8-65BBE2F9A322}"/>
              </a:ext>
            </a:extLst>
          </p:cNvPr>
          <p:cNvPicPr>
            <a:picLocks noChangeAspect="1" noChangeArrowheads="1"/>
          </p:cNvPicPr>
          <p:nvPr/>
        </p:nvPicPr>
        <p:blipFill>
          <a:blip r:embed="rId6">
            <a:duotone>
              <a:schemeClr val="bg2">
                <a:shade val="45000"/>
                <a:satMod val="135000"/>
              </a:schemeClr>
              <a:prstClr val="white"/>
            </a:duotone>
            <a:extLst>
              <a:ext uri="{BEBA8EAE-BF5A-486C-A8C5-ECC9F3942E4B}">
                <a14:imgProps xmlns:a14="http://schemas.microsoft.com/office/drawing/2010/main">
                  <a14:imgLayer r:embed="rId12">
                    <a14:imgEffect>
                      <a14:brightnessContrast bright="40000" contrast="-100000"/>
                    </a14:imgEffect>
                  </a14:imgLayer>
                </a14:imgProps>
              </a:ext>
              <a:ext uri="{28A0092B-C50C-407E-A947-70E740481C1C}">
                <a14:useLocalDpi xmlns:a14="http://schemas.microsoft.com/office/drawing/2010/main" val="0"/>
              </a:ext>
            </a:extLst>
          </a:blip>
          <a:srcRect/>
          <a:stretch>
            <a:fillRect/>
          </a:stretch>
        </p:blipFill>
        <p:spPr bwMode="auto">
          <a:xfrm flipH="1">
            <a:off x="8468290" y="3691304"/>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E3A6BF6D-476E-CF49-9B12-4D6660BB6F66}"/>
              </a:ext>
            </a:extLst>
          </p:cNvPr>
          <p:cNvPicPr>
            <a:picLocks noChangeAspect="1" noChangeArrowheads="1"/>
          </p:cNvPicPr>
          <p:nvPr/>
        </p:nvPicPr>
        <p:blipFill>
          <a:blip r:embed="rId6">
            <a:duotone>
              <a:schemeClr val="accent3">
                <a:shade val="45000"/>
                <a:satMod val="135000"/>
              </a:schemeClr>
              <a:prstClr val="white"/>
            </a:duotone>
            <a:extLst>
              <a:ext uri="{BEBA8EAE-BF5A-486C-A8C5-ECC9F3942E4B}">
                <a14:imgProps xmlns:a14="http://schemas.microsoft.com/office/drawing/2010/main">
                  <a14:imgLayer r:embed="rId13">
                    <a14:imgEffect>
                      <a14:brightnessContrast bright="40000" contrast="-100000"/>
                    </a14:imgEffect>
                  </a14:imgLayer>
                </a14:imgProps>
              </a:ext>
              <a:ext uri="{28A0092B-C50C-407E-A947-70E740481C1C}">
                <a14:useLocalDpi xmlns:a14="http://schemas.microsoft.com/office/drawing/2010/main" val="0"/>
              </a:ext>
            </a:extLst>
          </a:blip>
          <a:srcRect/>
          <a:stretch>
            <a:fillRect/>
          </a:stretch>
        </p:blipFill>
        <p:spPr bwMode="auto">
          <a:xfrm flipH="1">
            <a:off x="3262295" y="441060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a:extLst>
              <a:ext uri="{FF2B5EF4-FFF2-40B4-BE49-F238E27FC236}">
                <a16:creationId xmlns:a16="http://schemas.microsoft.com/office/drawing/2014/main" id="{180B05D6-79B7-B84E-8ED6-D20E3CEF2DBE}"/>
              </a:ext>
            </a:extLst>
          </p:cNvPr>
          <p:cNvPicPr>
            <a:picLocks noChangeAspect="1" noChangeArrowheads="1"/>
          </p:cNvPicPr>
          <p:nvPr/>
        </p:nvPicPr>
        <p:blipFill>
          <a:blip r:embed="rId1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74000" y="5723185"/>
            <a:ext cx="695885" cy="695885"/>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4932BFC4-1B94-3E4B-B1E4-D7EF6EAD924F}"/>
              </a:ext>
            </a:extLst>
          </p:cNvPr>
          <p:cNvSpPr txBox="1"/>
          <p:nvPr/>
        </p:nvSpPr>
        <p:spPr>
          <a:xfrm>
            <a:off x="1802181" y="5797201"/>
            <a:ext cx="2077813" cy="584775"/>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can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look</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at</a:t>
            </a:r>
            <a:endParaRPr lang="en-US" sz="3200" dirty="0">
              <a:latin typeface="Cambria Math" panose="02040503050406030204" pitchFamily="18" charset="0"/>
              <a:ea typeface="Cambria Math" panose="02040503050406030204" pitchFamily="18" charset="0"/>
            </a:endParaRPr>
          </a:p>
        </p:txBody>
      </p:sp>
      <p:grpSp>
        <p:nvGrpSpPr>
          <p:cNvPr id="32" name="Group 31">
            <a:extLst>
              <a:ext uri="{FF2B5EF4-FFF2-40B4-BE49-F238E27FC236}">
                <a16:creationId xmlns:a16="http://schemas.microsoft.com/office/drawing/2014/main" id="{B2D99A51-D735-1444-AFAC-B98E20696382}"/>
              </a:ext>
            </a:extLst>
          </p:cNvPr>
          <p:cNvGrpSpPr/>
          <p:nvPr/>
        </p:nvGrpSpPr>
        <p:grpSpPr>
          <a:xfrm>
            <a:off x="3821924" y="5723185"/>
            <a:ext cx="1260613" cy="695885"/>
            <a:chOff x="372127" y="5333845"/>
            <a:chExt cx="1260613" cy="695885"/>
          </a:xfrm>
        </p:grpSpPr>
        <p:pic>
          <p:nvPicPr>
            <p:cNvPr id="33" name="Picture 2">
              <a:extLst>
                <a:ext uri="{FF2B5EF4-FFF2-40B4-BE49-F238E27FC236}">
                  <a16:creationId xmlns:a16="http://schemas.microsoft.com/office/drawing/2014/main" id="{BA806DC5-7D81-0944-AB6B-62011CFFBFA7}"/>
                </a:ext>
              </a:extLst>
            </p:cNvPr>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72127"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a:extLst>
                <a:ext uri="{FF2B5EF4-FFF2-40B4-BE49-F238E27FC236}">
                  <a16:creationId xmlns:a16="http://schemas.microsoft.com/office/drawing/2014/main" id="{23FE2271-7FBE-A044-B019-94C31C767AAC}"/>
                </a:ext>
              </a:extLst>
            </p:cNvPr>
            <p:cNvPicPr>
              <a:picLocks noChangeAspect="1" noChangeArrowheads="1"/>
            </p:cNvPicPr>
            <p:nvPr/>
          </p:nvPicPr>
          <p:blipFill>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670639"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2EA6ADAF-C730-114D-9CD6-46B59F808039}"/>
                </a:ext>
              </a:extLst>
            </p:cNvPr>
            <p:cNvPicPr>
              <a:picLocks noChangeAspect="1" noChangeArrowheads="1"/>
            </p:cNvPicPr>
            <p:nvPr/>
          </p:nvPicPr>
          <p:blipFill>
            <a:blip r:embed="rId17">
              <a:duotone>
                <a:schemeClr val="bg2">
                  <a:shade val="45000"/>
                  <a:satMod val="135000"/>
                </a:schemeClr>
                <a:prstClr val="white"/>
              </a:duotone>
              <a:extLst>
                <a:ext uri="{BEBA8EAE-BF5A-486C-A8C5-ECC9F3942E4B}">
                  <a14:imgProps xmlns:a14="http://schemas.microsoft.com/office/drawing/2010/main">
                    <a14:imgLayer r:embed="rId18">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936855" y="5333845"/>
              <a:ext cx="695885" cy="695885"/>
            </a:xfrm>
            <a:prstGeom prst="rect">
              <a:avLst/>
            </a:prstGeom>
            <a:noFill/>
            <a:extLst>
              <a:ext uri="{909E8E84-426E-40DD-AFC4-6F175D3DCCD1}">
                <a14:hiddenFill xmlns:a14="http://schemas.microsoft.com/office/drawing/2010/main">
                  <a:solidFill>
                    <a:srgbClr val="FFFFFF"/>
                  </a:solidFill>
                </a14:hiddenFill>
              </a:ext>
            </a:extLst>
          </p:spPr>
        </p:pic>
      </p:grpSp>
      <p:sp>
        <p:nvSpPr>
          <p:cNvPr id="36" name="TextBox 35">
            <a:extLst>
              <a:ext uri="{FF2B5EF4-FFF2-40B4-BE49-F238E27FC236}">
                <a16:creationId xmlns:a16="http://schemas.microsoft.com/office/drawing/2014/main" id="{58E24CA9-28F5-6E43-B738-2AEAAE97E9D4}"/>
              </a:ext>
            </a:extLst>
          </p:cNvPr>
          <p:cNvSpPr txBox="1"/>
          <p:nvPr/>
        </p:nvSpPr>
        <p:spPr>
          <a:xfrm>
            <a:off x="5139671" y="5778739"/>
            <a:ext cx="4287969" cy="584775"/>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bins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and</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decide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its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own</a:t>
            </a:r>
            <a:endParaRPr lang="en-US" sz="3200"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27937299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D1DDA1DA-7E18-6044-A590-4C41FD01CF33}"/>
              </a:ext>
            </a:extLst>
          </p:cNvPr>
          <p:cNvGrpSpPr/>
          <p:nvPr/>
        </p:nvGrpSpPr>
        <p:grpSpPr>
          <a:xfrm>
            <a:off x="7601257" y="2050816"/>
            <a:ext cx="3281014" cy="3281014"/>
            <a:chOff x="178615" y="1948071"/>
            <a:chExt cx="3281014" cy="3281014"/>
          </a:xfrm>
        </p:grpSpPr>
        <p:pic>
          <p:nvPicPr>
            <p:cNvPr id="25" name="Picture 24">
              <a:extLst>
                <a:ext uri="{FF2B5EF4-FFF2-40B4-BE49-F238E27FC236}">
                  <a16:creationId xmlns:a16="http://schemas.microsoft.com/office/drawing/2014/main" id="{72554B40-2B02-1F49-9182-30C6CF700411}"/>
                </a:ext>
              </a:extLst>
            </p:cNvPr>
            <p:cNvPicPr>
              <a:picLocks noChangeAspect="1"/>
            </p:cNvPicPr>
            <p:nvPr/>
          </p:nvPicPr>
          <p:blipFill>
            <a:blip r:embed="rId3">
              <a:grayscl/>
            </a:blip>
            <a:stretch>
              <a:fillRect/>
            </a:stretch>
          </p:blipFill>
          <p:spPr>
            <a:xfrm>
              <a:off x="178615" y="1948071"/>
              <a:ext cx="3281014" cy="3281014"/>
            </a:xfrm>
            <a:prstGeom prst="rect">
              <a:avLst/>
            </a:prstGeom>
          </p:spPr>
        </p:pic>
        <p:sp>
          <p:nvSpPr>
            <p:cNvPr id="26" name="Rectangle 25">
              <a:extLst>
                <a:ext uri="{FF2B5EF4-FFF2-40B4-BE49-F238E27FC236}">
                  <a16:creationId xmlns:a16="http://schemas.microsoft.com/office/drawing/2014/main" id="{CEF03770-E020-D941-BF4E-0168E2DEE613}"/>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id="{EE51BEA4-95E7-2B48-B8C1-FD4D5C9ACE17}"/>
              </a:ext>
            </a:extLst>
          </p:cNvPr>
          <p:cNvGrpSpPr/>
          <p:nvPr/>
        </p:nvGrpSpPr>
        <p:grpSpPr>
          <a:xfrm>
            <a:off x="7601257" y="2050057"/>
            <a:ext cx="3281014" cy="3281014"/>
            <a:chOff x="178615" y="1948071"/>
            <a:chExt cx="3281014" cy="3281014"/>
          </a:xfrm>
        </p:grpSpPr>
        <p:pic>
          <p:nvPicPr>
            <p:cNvPr id="32" name="Picture 31">
              <a:extLst>
                <a:ext uri="{FF2B5EF4-FFF2-40B4-BE49-F238E27FC236}">
                  <a16:creationId xmlns:a16="http://schemas.microsoft.com/office/drawing/2014/main" id="{2227C473-96E9-C245-8C80-F48A0CE05EB8}"/>
                </a:ext>
              </a:extLst>
            </p:cNvPr>
            <p:cNvPicPr>
              <a:picLocks noChangeAspect="1"/>
            </p:cNvPicPr>
            <p:nvPr/>
          </p:nvPicPr>
          <p:blipFill>
            <a:blip r:embed="rId4">
              <a:duotone>
                <a:schemeClr val="accent1">
                  <a:shade val="45000"/>
                  <a:satMod val="135000"/>
                </a:schemeClr>
                <a:prstClr val="white"/>
              </a:duotone>
              <a:extLst>
                <a:ext uri="{BEBA8EAE-BF5A-486C-A8C5-ECC9F3942E4B}">
                  <a14:imgProps xmlns:a14="http://schemas.microsoft.com/office/drawing/2010/main">
                    <a14:imgLayer r:embed="rId5">
                      <a14:imgEffect>
                        <a14:brightnessContrast bright="47000" contrast="-18000"/>
                      </a14:imgEffect>
                    </a14:imgLayer>
                  </a14:imgProps>
                </a:ext>
              </a:extLst>
            </a:blip>
            <a:stretch>
              <a:fillRect/>
            </a:stretch>
          </p:blipFill>
          <p:spPr>
            <a:xfrm>
              <a:off x="178615" y="1948071"/>
              <a:ext cx="3281014" cy="3281014"/>
            </a:xfrm>
            <a:prstGeom prst="rect">
              <a:avLst/>
            </a:prstGeom>
          </p:spPr>
        </p:pic>
        <p:sp>
          <p:nvSpPr>
            <p:cNvPr id="33" name="Rectangle 32">
              <a:extLst>
                <a:ext uri="{FF2B5EF4-FFF2-40B4-BE49-F238E27FC236}">
                  <a16:creationId xmlns:a16="http://schemas.microsoft.com/office/drawing/2014/main" id="{5893FDAA-D79E-F344-A8D6-24C93C5A2E2E}"/>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0ADA371C-1398-CF40-925E-3AEF343F8D25}"/>
              </a:ext>
            </a:extLst>
          </p:cNvPr>
          <p:cNvGrpSpPr/>
          <p:nvPr/>
        </p:nvGrpSpPr>
        <p:grpSpPr>
          <a:xfrm>
            <a:off x="1769885" y="2050816"/>
            <a:ext cx="3281014" cy="3281014"/>
            <a:chOff x="178615" y="1948071"/>
            <a:chExt cx="3281014" cy="3281014"/>
          </a:xfrm>
        </p:grpSpPr>
        <p:pic>
          <p:nvPicPr>
            <p:cNvPr id="19" name="Picture 18">
              <a:extLst>
                <a:ext uri="{FF2B5EF4-FFF2-40B4-BE49-F238E27FC236}">
                  <a16:creationId xmlns:a16="http://schemas.microsoft.com/office/drawing/2014/main" id="{802D04BF-F53C-2241-B7E8-D8F5AFB3A0B9}"/>
                </a:ext>
              </a:extLst>
            </p:cNvPr>
            <p:cNvPicPr>
              <a:picLocks noChangeAspect="1"/>
            </p:cNvPicPr>
            <p:nvPr/>
          </p:nvPicPr>
          <p:blipFill>
            <a:blip r:embed="rId3">
              <a:grayscl/>
            </a:blip>
            <a:stretch>
              <a:fillRect/>
            </a:stretch>
          </p:blipFill>
          <p:spPr>
            <a:xfrm>
              <a:off x="178615" y="1948071"/>
              <a:ext cx="3281014" cy="3281014"/>
            </a:xfrm>
            <a:prstGeom prst="rect">
              <a:avLst/>
            </a:prstGeom>
          </p:spPr>
        </p:pic>
        <p:sp>
          <p:nvSpPr>
            <p:cNvPr id="20" name="Rectangle 19">
              <a:extLst>
                <a:ext uri="{FF2B5EF4-FFF2-40B4-BE49-F238E27FC236}">
                  <a16:creationId xmlns:a16="http://schemas.microsoft.com/office/drawing/2014/main" id="{11130BF4-BF71-4549-8D14-FC24210F3EDA}"/>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0F4AD115-359D-7940-84F3-19A9B3C873C5}"/>
              </a:ext>
            </a:extLst>
          </p:cNvPr>
          <p:cNvGrpSpPr/>
          <p:nvPr/>
        </p:nvGrpSpPr>
        <p:grpSpPr>
          <a:xfrm>
            <a:off x="4670050" y="2050816"/>
            <a:ext cx="3281014" cy="3281014"/>
            <a:chOff x="178615" y="1948071"/>
            <a:chExt cx="3281014" cy="3281014"/>
          </a:xfrm>
        </p:grpSpPr>
        <p:pic>
          <p:nvPicPr>
            <p:cNvPr id="22" name="Picture 21">
              <a:extLst>
                <a:ext uri="{FF2B5EF4-FFF2-40B4-BE49-F238E27FC236}">
                  <a16:creationId xmlns:a16="http://schemas.microsoft.com/office/drawing/2014/main" id="{FE9BFFC5-DEA7-4341-BEC6-C748980086F4}"/>
                </a:ext>
              </a:extLst>
            </p:cNvPr>
            <p:cNvPicPr>
              <a:picLocks noChangeAspect="1"/>
            </p:cNvPicPr>
            <p:nvPr/>
          </p:nvPicPr>
          <p:blipFill>
            <a:blip r:embed="rId3">
              <a:grayscl/>
            </a:blip>
            <a:stretch>
              <a:fillRect/>
            </a:stretch>
          </p:blipFill>
          <p:spPr>
            <a:xfrm>
              <a:off x="178615" y="1948071"/>
              <a:ext cx="3281014" cy="3281014"/>
            </a:xfrm>
            <a:prstGeom prst="rect">
              <a:avLst/>
            </a:prstGeom>
          </p:spPr>
        </p:pic>
        <p:sp>
          <p:nvSpPr>
            <p:cNvPr id="23" name="Rectangle 22">
              <a:extLst>
                <a:ext uri="{FF2B5EF4-FFF2-40B4-BE49-F238E27FC236}">
                  <a16:creationId xmlns:a16="http://schemas.microsoft.com/office/drawing/2014/main" id="{D211E130-09BD-364F-88D6-193375A99170}"/>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pic>
        <p:nvPicPr>
          <p:cNvPr id="2" name="Picture 2">
            <a:extLst>
              <a:ext uri="{FF2B5EF4-FFF2-40B4-BE49-F238E27FC236}">
                <a16:creationId xmlns:a16="http://schemas.microsoft.com/office/drawing/2014/main" id="{EAC0E0E8-8070-BC41-9025-15D204251F45}"/>
              </a:ext>
            </a:extLst>
          </p:cNvPr>
          <p:cNvPicPr>
            <a:picLocks noChangeAspect="1" noChangeArrowheads="1"/>
          </p:cNvPicPr>
          <p:nvPr/>
        </p:nvPicPr>
        <p:blipFill>
          <a:blip r:embed="rId6">
            <a:duotone>
              <a:schemeClr val="accent3">
                <a:shade val="45000"/>
                <a:satMod val="135000"/>
              </a:schemeClr>
              <a:prstClr val="white"/>
            </a:duotone>
            <a:extLst>
              <a:ext uri="{BEBA8EAE-BF5A-486C-A8C5-ECC9F3942E4B}">
                <a14:imgProps xmlns:a14="http://schemas.microsoft.com/office/drawing/2010/main">
                  <a14:imgLayer r:embed="rId7">
                    <a14:imgEffect>
                      <a14:brightnessContrast contrast="-64000"/>
                    </a14:imgEffect>
                  </a14:imgLayer>
                </a14:imgProps>
              </a:ext>
              <a:ext uri="{28A0092B-C50C-407E-A947-70E740481C1C}">
                <a14:useLocalDpi xmlns:a14="http://schemas.microsoft.com/office/drawing/2010/main" val="0"/>
              </a:ext>
            </a:extLst>
          </a:blip>
          <a:srcRect/>
          <a:stretch>
            <a:fillRect/>
          </a:stretch>
        </p:blipFill>
        <p:spPr bwMode="auto">
          <a:xfrm flipH="1">
            <a:off x="5472675" y="440691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5A67BE5-144A-D345-8BBB-D1BEB0560BC5}"/>
              </a:ext>
            </a:extLst>
          </p:cNvPr>
          <p:cNvPicPr>
            <a:picLocks noChangeAspect="1" noChangeArrowheads="1"/>
          </p:cNvPicPr>
          <p:nvPr/>
        </p:nvPicPr>
        <p:blipFill>
          <a:blip r:embed="rId8">
            <a:duotone>
              <a:schemeClr val="accent3">
                <a:shade val="45000"/>
                <a:satMod val="135000"/>
              </a:schemeClr>
              <a:prstClr val="white"/>
            </a:duotone>
            <a:extLst>
              <a:ext uri="{BEBA8EAE-BF5A-486C-A8C5-ECC9F3942E4B}">
                <a14:imgProps xmlns:a14="http://schemas.microsoft.com/office/drawing/2010/main">
                  <a14:imgLayer r:embed="rId9">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6131323" y="299541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DC066628-AE90-DA4A-A7D2-A2E3814FD817}"/>
              </a:ext>
            </a:extLst>
          </p:cNvPr>
          <p:cNvPicPr>
            <a:picLocks noChangeAspect="1" noChangeArrowheads="1"/>
          </p:cNvPicPr>
          <p:nvPr/>
        </p:nvPicPr>
        <p:blipFill>
          <a:blip r:embed="rId1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468290" y="441275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AD11B38F-542F-E34F-92F6-BCCCF62C1E1F}"/>
              </a:ext>
            </a:extLst>
          </p:cNvPr>
          <p:cNvPicPr>
            <a:picLocks noChangeAspect="1" noChangeArrowheads="1"/>
          </p:cNvPicPr>
          <p:nvPr/>
        </p:nvPicPr>
        <p:blipFill>
          <a:blip r:embed="rId10">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079231" y="440691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5210F816-2152-DC4F-80AB-2F61A455D1D9}"/>
              </a:ext>
            </a:extLst>
          </p:cNvPr>
          <p:cNvPicPr>
            <a:picLocks noChangeAspect="1" noChangeArrowheads="1"/>
          </p:cNvPicPr>
          <p:nvPr/>
        </p:nvPicPr>
        <p:blipFill>
          <a:blip r:embed="rId11">
            <a:duotone>
              <a:schemeClr val="accent3">
                <a:shade val="45000"/>
                <a:satMod val="135000"/>
              </a:schemeClr>
              <a:prstClr val="white"/>
            </a:duotone>
            <a:extLst>
              <a:ext uri="{BEBA8EAE-BF5A-486C-A8C5-ECC9F3942E4B}">
                <a14:imgProps xmlns:a14="http://schemas.microsoft.com/office/drawing/2010/main">
                  <a14:imgLayer r:embed="rId12">
                    <a14:imgEffect>
                      <a14:brightnessContrast contrast="41000"/>
                    </a14:imgEffect>
                  </a14:imgLayer>
                </a14:imgProps>
              </a:ext>
              <a:ext uri="{28A0092B-C50C-407E-A947-70E740481C1C}">
                <a14:useLocalDpi xmlns:a14="http://schemas.microsoft.com/office/drawing/2010/main" val="0"/>
              </a:ext>
            </a:extLst>
          </a:blip>
          <a:srcRect/>
          <a:stretch>
            <a:fillRect/>
          </a:stretch>
        </p:blipFill>
        <p:spPr bwMode="auto">
          <a:xfrm flipH="1">
            <a:off x="9105716" y="439960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C5CE85A8-C7A7-D842-A663-003DE7847032}"/>
              </a:ext>
            </a:extLst>
          </p:cNvPr>
          <p:cNvPicPr>
            <a:picLocks noChangeAspect="1" noChangeArrowheads="1"/>
          </p:cNvPicPr>
          <p:nvPr/>
        </p:nvPicPr>
        <p:blipFill>
          <a:blip r:embed="rId1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2677082" y="374611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C198BC65-586F-5C4B-B213-0FFF620472A1}"/>
              </a:ext>
            </a:extLst>
          </p:cNvPr>
          <p:cNvPicPr>
            <a:picLocks noChangeAspect="1" noChangeArrowheads="1"/>
          </p:cNvPicPr>
          <p:nvPr/>
        </p:nvPicPr>
        <p:blipFill>
          <a:blip r:embed="rId10">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305700" y="374610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C60E7A7D-B941-1D43-8CBA-849CB6C36BBE}"/>
              </a:ext>
            </a:extLst>
          </p:cNvPr>
          <p:cNvPicPr>
            <a:picLocks noChangeAspect="1" noChangeArrowheads="1"/>
          </p:cNvPicPr>
          <p:nvPr/>
        </p:nvPicPr>
        <p:blipFill>
          <a:blip r:embed="rId8">
            <a:duotone>
              <a:schemeClr val="accent3">
                <a:shade val="45000"/>
                <a:satMod val="135000"/>
              </a:schemeClr>
              <a:prstClr val="white"/>
            </a:duotone>
            <a:extLst>
              <a:ext uri="{BEBA8EAE-BF5A-486C-A8C5-ECC9F3942E4B}">
                <a14:imgProps xmlns:a14="http://schemas.microsoft.com/office/drawing/2010/main">
                  <a14:imgLayer r:embed="rId13">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5483353" y="370116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90EE177B-DC79-FC46-AA24-2B174E30ACFE}"/>
              </a:ext>
            </a:extLst>
          </p:cNvPr>
          <p:cNvPicPr>
            <a:picLocks noChangeAspect="1" noChangeArrowheads="1"/>
          </p:cNvPicPr>
          <p:nvPr/>
        </p:nvPicPr>
        <p:blipFill>
          <a:blip r:embed="rId10">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089716" y="370116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1F57270C-A2A0-FA41-8C6B-67A9B140DDE6}"/>
              </a:ext>
            </a:extLst>
          </p:cNvPr>
          <p:cNvPicPr>
            <a:picLocks noChangeAspect="1" noChangeArrowheads="1"/>
          </p:cNvPicPr>
          <p:nvPr/>
        </p:nvPicPr>
        <p:blipFill>
          <a:blip r:embed="rId1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5489737" y="3005284"/>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DD8D8BA4-C020-3746-8192-343884FEBD26}"/>
              </a:ext>
            </a:extLst>
          </p:cNvPr>
          <p:cNvPicPr>
            <a:picLocks noChangeAspect="1" noChangeArrowheads="1"/>
          </p:cNvPicPr>
          <p:nvPr/>
        </p:nvPicPr>
        <p:blipFill>
          <a:blip r:embed="rId10">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2660151" y="3076914"/>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3F2B643A-E415-7047-88B9-62AE0D82F894}"/>
              </a:ext>
            </a:extLst>
          </p:cNvPr>
          <p:cNvPicPr>
            <a:picLocks noChangeAspect="1" noChangeArrowheads="1"/>
          </p:cNvPicPr>
          <p:nvPr/>
        </p:nvPicPr>
        <p:blipFill>
          <a:blip r:embed="rId10">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9112342" y="3690564"/>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EBBD8378-8C16-A74A-8BC6-5CF519277F34}"/>
              </a:ext>
            </a:extLst>
          </p:cNvPr>
          <p:cNvPicPr>
            <a:picLocks noChangeAspect="1" noChangeArrowheads="1"/>
          </p:cNvPicPr>
          <p:nvPr/>
        </p:nvPicPr>
        <p:blipFill>
          <a:blip r:embed="rId1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2665270" y="441060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E3A6BF6D-476E-CF49-9B12-4D6660BB6F66}"/>
              </a:ext>
            </a:extLst>
          </p:cNvPr>
          <p:cNvPicPr>
            <a:picLocks noChangeAspect="1" noChangeArrowheads="1"/>
          </p:cNvPicPr>
          <p:nvPr/>
        </p:nvPicPr>
        <p:blipFill>
          <a:blip r:embed="rId8">
            <a:duotone>
              <a:schemeClr val="accent3">
                <a:shade val="45000"/>
                <a:satMod val="135000"/>
              </a:schemeClr>
              <a:prstClr val="white"/>
            </a:duotone>
            <a:extLst>
              <a:ext uri="{BEBA8EAE-BF5A-486C-A8C5-ECC9F3942E4B}">
                <a14:imgProps xmlns:a14="http://schemas.microsoft.com/office/drawing/2010/main">
                  <a14:imgLayer r:embed="rId14">
                    <a14:imgEffect>
                      <a14:brightnessContrast bright="40000" contrast="-100000"/>
                    </a14:imgEffect>
                  </a14:imgLayer>
                </a14:imgProps>
              </a:ext>
              <a:ext uri="{28A0092B-C50C-407E-A947-70E740481C1C}">
                <a14:useLocalDpi xmlns:a14="http://schemas.microsoft.com/office/drawing/2010/main" val="0"/>
              </a:ext>
            </a:extLst>
          </a:blip>
          <a:srcRect/>
          <a:stretch>
            <a:fillRect/>
          </a:stretch>
        </p:blipFill>
        <p:spPr bwMode="auto">
          <a:xfrm flipH="1">
            <a:off x="3262295" y="441060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a:extLst>
              <a:ext uri="{FF2B5EF4-FFF2-40B4-BE49-F238E27FC236}">
                <a16:creationId xmlns:a16="http://schemas.microsoft.com/office/drawing/2014/main" id="{D907C3A4-BAEC-0E48-8E11-2BAF6FFBBCA3}"/>
              </a:ext>
            </a:extLst>
          </p:cNvPr>
          <p:cNvPicPr>
            <a:picLocks noChangeAspect="1" noChangeArrowheads="1"/>
          </p:cNvPicPr>
          <p:nvPr/>
        </p:nvPicPr>
        <p:blipFill>
          <a:blip r:embed="rId8">
            <a:duotone>
              <a:schemeClr val="bg2">
                <a:shade val="45000"/>
                <a:satMod val="135000"/>
              </a:schemeClr>
              <a:prstClr val="white"/>
            </a:duotone>
            <a:extLst>
              <a:ext uri="{BEBA8EAE-BF5A-486C-A8C5-ECC9F3942E4B}">
                <a14:imgProps xmlns:a14="http://schemas.microsoft.com/office/drawing/2010/main">
                  <a14:imgLayer r:embed="rId15">
                    <a14:imgEffect>
                      <a14:brightnessContrast bright="40000" contrast="-100000"/>
                    </a14:imgEffect>
                  </a14:imgLayer>
                </a14:imgProps>
              </a:ext>
              <a:ext uri="{28A0092B-C50C-407E-A947-70E740481C1C}">
                <a14:useLocalDpi xmlns:a14="http://schemas.microsoft.com/office/drawing/2010/main" val="0"/>
              </a:ext>
            </a:extLst>
          </a:blip>
          <a:srcRect/>
          <a:stretch>
            <a:fillRect/>
          </a:stretch>
        </p:blipFill>
        <p:spPr bwMode="auto">
          <a:xfrm flipH="1">
            <a:off x="8468290" y="3691304"/>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a:extLst>
              <a:ext uri="{FF2B5EF4-FFF2-40B4-BE49-F238E27FC236}">
                <a16:creationId xmlns:a16="http://schemas.microsoft.com/office/drawing/2014/main" id="{1EEAF391-2A6B-7C47-92AF-F66EF8D17F22}"/>
              </a:ext>
            </a:extLst>
          </p:cNvPr>
          <p:cNvPicPr>
            <a:picLocks noChangeAspect="1" noChangeArrowheads="1"/>
          </p:cNvPicPr>
          <p:nvPr/>
        </p:nvPicPr>
        <p:blipFill>
          <a:blip r:embed="rId16">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74000" y="5723185"/>
            <a:ext cx="695885" cy="695885"/>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A517B83B-E6B0-BD40-A6E9-EC3BC8898110}"/>
              </a:ext>
            </a:extLst>
          </p:cNvPr>
          <p:cNvSpPr txBox="1"/>
          <p:nvPr/>
        </p:nvSpPr>
        <p:spPr>
          <a:xfrm>
            <a:off x="1802181" y="5797201"/>
            <a:ext cx="8270213" cy="584775"/>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elected</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the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committee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with</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high</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probability</a:t>
            </a:r>
            <a:endParaRPr lang="en-US" sz="3200"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3395575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6B040809-D2B4-EE4C-BF24-FFB2E4DC66EC}"/>
              </a:ext>
            </a:extLst>
          </p:cNvPr>
          <p:cNvSpPr/>
          <p:nvPr/>
        </p:nvSpPr>
        <p:spPr>
          <a:xfrm>
            <a:off x="6232404" y="2663072"/>
            <a:ext cx="3993562" cy="1220740"/>
          </a:xfrm>
          <a:prstGeom prst="roundRect">
            <a:avLst/>
          </a:prstGeom>
          <a:solidFill>
            <a:srgbClr val="DFA9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91F639C4-4D1A-4745-A958-6A81F75EFD51}"/>
              </a:ext>
            </a:extLst>
          </p:cNvPr>
          <p:cNvPicPr>
            <a:picLocks noChangeAspect="1" noChangeArrowheads="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860701" y="0"/>
            <a:ext cx="667385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FC72DC82-6358-C64C-BB24-749B28448695}"/>
              </a:ext>
            </a:extLst>
          </p:cNvPr>
          <p:cNvSpPr/>
          <p:nvPr/>
        </p:nvSpPr>
        <p:spPr>
          <a:xfrm>
            <a:off x="4832093" y="5067392"/>
            <a:ext cx="5633812" cy="1200329"/>
          </a:xfrm>
          <a:prstGeom prst="rect">
            <a:avLst/>
          </a:prstGeom>
        </p:spPr>
        <p:txBody>
          <a:bodyPr wrap="square">
            <a:spAutoFit/>
          </a:bodyPr>
          <a:lstStyle/>
          <a:p>
            <a:r>
              <a:rPr lang="en-US" altLang="zh-CN" sz="3600" dirty="0">
                <a:latin typeface="Cambria Math" panose="02040503050406030204" pitchFamily="18" charset="0"/>
                <a:ea typeface="Cambria Math" panose="02040503050406030204" pitchFamily="18" charset="0"/>
              </a:rPr>
              <a:t>Strawman:</a:t>
            </a:r>
            <a:r>
              <a:rPr lang="zh-CN" altLang="en-US" sz="3600" dirty="0">
                <a:latin typeface="Cambria Math" panose="02040503050406030204" pitchFamily="18" charset="0"/>
                <a:ea typeface="Cambria Math" panose="02040503050406030204" pitchFamily="18" charset="0"/>
              </a:rPr>
              <a:t> </a:t>
            </a:r>
            <a:endParaRPr lang="en-US" altLang="zh-CN" sz="3600" dirty="0">
              <a:latin typeface="Cambria Math" panose="02040503050406030204" pitchFamily="18" charset="0"/>
              <a:ea typeface="Cambria Math" panose="02040503050406030204" pitchFamily="18" charset="0"/>
            </a:endParaRPr>
          </a:p>
          <a:p>
            <a:r>
              <a:rPr lang="en-US" altLang="zh-CN" sz="3600" dirty="0" err="1">
                <a:latin typeface="Cambria Math" panose="02040503050406030204" pitchFamily="18" charset="0"/>
                <a:ea typeface="Cambria Math" panose="02040503050406030204" pitchFamily="18" charset="0"/>
              </a:rPr>
              <a:t>Feige’s</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lightest</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bin</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variant</a:t>
            </a:r>
          </a:p>
        </p:txBody>
      </p:sp>
      <p:sp>
        <p:nvSpPr>
          <p:cNvPr id="4" name="Rectangle 3">
            <a:extLst>
              <a:ext uri="{FF2B5EF4-FFF2-40B4-BE49-F238E27FC236}">
                <a16:creationId xmlns:a16="http://schemas.microsoft.com/office/drawing/2014/main" id="{CEAF4E91-1C09-9A4F-91CC-0B49E3B9F2F7}"/>
              </a:ext>
            </a:extLst>
          </p:cNvPr>
          <p:cNvSpPr/>
          <p:nvPr/>
        </p:nvSpPr>
        <p:spPr>
          <a:xfrm>
            <a:off x="6276873" y="2683483"/>
            <a:ext cx="3993561" cy="1200329"/>
          </a:xfrm>
          <a:prstGeom prst="rect">
            <a:avLst/>
          </a:prstGeom>
        </p:spPr>
        <p:txBody>
          <a:bodyPr wrap="square">
            <a:spAutoFit/>
          </a:bodyPr>
          <a:lstStyle/>
          <a:p>
            <a:r>
              <a:rPr lang="en-US" altLang="zh-CN" sz="3600" b="1" dirty="0">
                <a:solidFill>
                  <a:schemeClr val="bg1"/>
                </a:solidFill>
                <a:latin typeface="Cambria Math" panose="02040503050406030204" pitchFamily="18" charset="0"/>
                <a:ea typeface="Cambria Math" panose="02040503050406030204" pitchFamily="18" charset="0"/>
              </a:rPr>
              <a:t>Commit-and-open</a:t>
            </a:r>
            <a:r>
              <a:rPr lang="zh-CN" altLang="en-US" sz="3600" b="1" dirty="0">
                <a:solidFill>
                  <a:schemeClr val="bg1"/>
                </a:solidFill>
                <a:latin typeface="Cambria Math" panose="02040503050406030204" pitchFamily="18" charset="0"/>
                <a:ea typeface="Cambria Math" panose="02040503050406030204" pitchFamily="18" charset="0"/>
              </a:rPr>
              <a:t> </a:t>
            </a:r>
            <a:r>
              <a:rPr lang="en-US" altLang="zh-CN" sz="3600" b="1" dirty="0">
                <a:solidFill>
                  <a:schemeClr val="bg1"/>
                </a:solidFill>
                <a:latin typeface="Cambria Math" panose="02040503050406030204" pitchFamily="18" charset="0"/>
                <a:ea typeface="Cambria Math" panose="02040503050406030204" pitchFamily="18" charset="0"/>
              </a:rPr>
              <a:t>lightest</a:t>
            </a:r>
            <a:r>
              <a:rPr lang="zh-CN" altLang="en-US" sz="3600" b="1" dirty="0">
                <a:solidFill>
                  <a:schemeClr val="bg1"/>
                </a:solidFill>
                <a:latin typeface="Cambria Math" panose="02040503050406030204" pitchFamily="18" charset="0"/>
                <a:ea typeface="Cambria Math" panose="02040503050406030204" pitchFamily="18" charset="0"/>
              </a:rPr>
              <a:t> </a:t>
            </a:r>
            <a:r>
              <a:rPr lang="en-US" altLang="zh-CN" sz="3600" b="1" dirty="0">
                <a:solidFill>
                  <a:schemeClr val="bg1"/>
                </a:solidFill>
                <a:latin typeface="Cambria Math" panose="02040503050406030204" pitchFamily="18" charset="0"/>
                <a:ea typeface="Cambria Math" panose="02040503050406030204" pitchFamily="18" charset="0"/>
              </a:rPr>
              <a:t>bin</a:t>
            </a:r>
          </a:p>
        </p:txBody>
      </p:sp>
      <p:sp>
        <p:nvSpPr>
          <p:cNvPr id="5" name="Rectangle 4">
            <a:extLst>
              <a:ext uri="{FF2B5EF4-FFF2-40B4-BE49-F238E27FC236}">
                <a16:creationId xmlns:a16="http://schemas.microsoft.com/office/drawing/2014/main" id="{C4D045C9-A188-B240-A9D0-234DF0FD8173}"/>
              </a:ext>
            </a:extLst>
          </p:cNvPr>
          <p:cNvSpPr/>
          <p:nvPr/>
        </p:nvSpPr>
        <p:spPr>
          <a:xfrm>
            <a:off x="3576743" y="644955"/>
            <a:ext cx="4444135" cy="646331"/>
          </a:xfrm>
          <a:prstGeom prst="rect">
            <a:avLst/>
          </a:prstGeom>
        </p:spPr>
        <p:txBody>
          <a:bodyPr wrap="square">
            <a:spAutoFit/>
          </a:bodyPr>
          <a:lstStyle/>
          <a:p>
            <a:r>
              <a:rPr lang="en-US" altLang="zh-CN" sz="3600" dirty="0">
                <a:latin typeface="Cambria Math" panose="02040503050406030204" pitchFamily="18" charset="0"/>
                <a:ea typeface="Cambria Math" panose="02040503050406030204" pitchFamily="18" charset="0"/>
              </a:rPr>
              <a:t>Final</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protocol</a:t>
            </a:r>
          </a:p>
        </p:txBody>
      </p:sp>
      <p:pic>
        <p:nvPicPr>
          <p:cNvPr id="2052" name="Picture 4">
            <a:extLst>
              <a:ext uri="{FF2B5EF4-FFF2-40B4-BE49-F238E27FC236}">
                <a16:creationId xmlns:a16="http://schemas.microsoft.com/office/drawing/2014/main" id="{C24D49E5-9C66-BF49-BE13-D9C263D20B44}"/>
              </a:ext>
            </a:extLst>
          </p:cNvPr>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72306" y="4031133"/>
            <a:ext cx="819666" cy="96117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549F2070-07D1-EF47-AA7E-80C368FCE041}"/>
              </a:ext>
            </a:extLst>
          </p:cNvPr>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173532" y="1530626"/>
            <a:ext cx="951186" cy="1115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02898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Box 87">
            <a:extLst>
              <a:ext uri="{FF2B5EF4-FFF2-40B4-BE49-F238E27FC236}">
                <a16:creationId xmlns:a16="http://schemas.microsoft.com/office/drawing/2014/main" id="{AA41C425-561C-1A41-9EAF-0C02301059EA}"/>
              </a:ext>
            </a:extLst>
          </p:cNvPr>
          <p:cNvSpPr txBox="1"/>
          <p:nvPr/>
        </p:nvSpPr>
        <p:spPr>
          <a:xfrm>
            <a:off x="0" y="57672"/>
            <a:ext cx="7524047" cy="646331"/>
          </a:xfrm>
          <a:prstGeom prst="rect">
            <a:avLst/>
          </a:prstGeom>
          <a:noFill/>
        </p:spPr>
        <p:txBody>
          <a:bodyPr wrap="none" rtlCol="0">
            <a:spAutoFit/>
          </a:bodyPr>
          <a:lstStyle/>
          <a:p>
            <a:r>
              <a:rPr lang="en-US" altLang="zh-CN" sz="3600" dirty="0">
                <a:latin typeface="Cambria Math" panose="02040503050406030204" pitchFamily="18" charset="0"/>
                <a:ea typeface="Cambria Math" panose="02040503050406030204" pitchFamily="18" charset="0"/>
              </a:rPr>
              <a:t>2</a:t>
            </a:r>
            <a:r>
              <a:rPr lang="en-US" altLang="zh-CN" sz="3600" baseline="30000" dirty="0">
                <a:latin typeface="Cambria Math" panose="02040503050406030204" pitchFamily="18" charset="0"/>
                <a:ea typeface="Cambria Math" panose="02040503050406030204" pitchFamily="18" charset="0"/>
              </a:rPr>
              <a:t>nd</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try:</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commit-and-open</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lightest</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bin</a:t>
            </a:r>
            <a:endParaRPr lang="en-US" sz="3600" dirty="0">
              <a:latin typeface="Cambria Math" panose="02040503050406030204" pitchFamily="18" charset="0"/>
              <a:ea typeface="Cambria Math" panose="02040503050406030204" pitchFamily="18" charset="0"/>
            </a:endParaRPr>
          </a:p>
        </p:txBody>
      </p:sp>
      <p:sp>
        <p:nvSpPr>
          <p:cNvPr id="46" name="TextBox 45">
            <a:extLst>
              <a:ext uri="{FF2B5EF4-FFF2-40B4-BE49-F238E27FC236}">
                <a16:creationId xmlns:a16="http://schemas.microsoft.com/office/drawing/2014/main" id="{192841BE-1C99-D24D-87DA-33BBC3B5C786}"/>
              </a:ext>
            </a:extLst>
          </p:cNvPr>
          <p:cNvSpPr txBox="1"/>
          <p:nvPr/>
        </p:nvSpPr>
        <p:spPr>
          <a:xfrm>
            <a:off x="3968959" y="968119"/>
            <a:ext cx="4739695" cy="584775"/>
          </a:xfrm>
          <a:prstGeom prst="rect">
            <a:avLst/>
          </a:prstGeom>
          <a:noFill/>
        </p:spPr>
        <p:txBody>
          <a:bodyPr wrap="square" rtlCol="0">
            <a:spAutoFit/>
          </a:bodyPr>
          <a:lstStyle/>
          <a:p>
            <a:r>
              <a:rPr lang="en-US" altLang="zh-CN" sz="3200" dirty="0">
                <a:latin typeface="Cambria Math" panose="02040503050406030204" pitchFamily="18" charset="0"/>
                <a:ea typeface="Cambria Math" panose="02040503050406030204" pitchFamily="18" charset="0"/>
              </a:rPr>
              <a:t>Hide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the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bin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choices!</a:t>
            </a:r>
            <a:endParaRPr lang="en-US" sz="3200" dirty="0">
              <a:latin typeface="Cambria Math" panose="02040503050406030204" pitchFamily="18" charset="0"/>
              <a:ea typeface="Cambria Math" panose="02040503050406030204" pitchFamily="18" charset="0"/>
            </a:endParaRPr>
          </a:p>
        </p:txBody>
      </p:sp>
      <p:pic>
        <p:nvPicPr>
          <p:cNvPr id="15362" name="Picture 2">
            <a:extLst>
              <a:ext uri="{FF2B5EF4-FFF2-40B4-BE49-F238E27FC236}">
                <a16:creationId xmlns:a16="http://schemas.microsoft.com/office/drawing/2014/main" id="{E47AFC35-5EFF-254B-AF04-C7ABA2942BFE}"/>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76573" y="761762"/>
            <a:ext cx="1055958" cy="905107"/>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EBAA8701-18FF-6A4D-9158-77328D0E2928}"/>
              </a:ext>
            </a:extLst>
          </p:cNvPr>
          <p:cNvPicPr>
            <a:picLocks noChangeAspect="1" noChangeArrowheads="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brightnessContrast contrast="-64000"/>
                    </a14:imgEffect>
                  </a14:imgLayer>
                </a14:imgProps>
              </a:ext>
              <a:ext uri="{28A0092B-C50C-407E-A947-70E740481C1C}">
                <a14:useLocalDpi xmlns:a14="http://schemas.microsoft.com/office/drawing/2010/main" val="0"/>
              </a:ext>
            </a:extLst>
          </a:blip>
          <a:srcRect/>
          <a:stretch>
            <a:fillRect/>
          </a:stretch>
        </p:blipFill>
        <p:spPr bwMode="auto">
          <a:xfrm flipH="1">
            <a:off x="1703531" y="187322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a:extLst>
              <a:ext uri="{FF2B5EF4-FFF2-40B4-BE49-F238E27FC236}">
                <a16:creationId xmlns:a16="http://schemas.microsoft.com/office/drawing/2014/main" id="{E92C4E04-20C5-464C-997E-2133FA60D048}"/>
              </a:ext>
            </a:extLst>
          </p:cNvPr>
          <p:cNvPicPr>
            <a:picLocks noChangeAspect="1" noChangeArrowheads="1"/>
          </p:cNvPicPr>
          <p:nvPr/>
        </p:nvPicPr>
        <p:blipFill>
          <a:blip r:embed="rId6">
            <a:duotone>
              <a:schemeClr val="accent3">
                <a:shade val="45000"/>
                <a:satMod val="135000"/>
              </a:schemeClr>
              <a:prstClr val="white"/>
            </a:duotone>
            <a:extLst>
              <a:ext uri="{BEBA8EAE-BF5A-486C-A8C5-ECC9F3942E4B}">
                <a14:imgProps xmlns:a14="http://schemas.microsoft.com/office/drawing/2010/main">
                  <a14:imgLayer r:embed="rId7">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11251146" y="187322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a:extLst>
              <a:ext uri="{FF2B5EF4-FFF2-40B4-BE49-F238E27FC236}">
                <a16:creationId xmlns:a16="http://schemas.microsoft.com/office/drawing/2014/main" id="{77AB10D5-2AC8-4549-BA03-275B6DFEEF13}"/>
              </a:ext>
            </a:extLst>
          </p:cNvPr>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294801" y="187322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a:extLst>
              <a:ext uri="{FF2B5EF4-FFF2-40B4-BE49-F238E27FC236}">
                <a16:creationId xmlns:a16="http://schemas.microsoft.com/office/drawing/2014/main" id="{210D2903-7366-0B4F-8174-C8781232FAF1}"/>
              </a:ext>
            </a:extLst>
          </p:cNvPr>
          <p:cNvPicPr>
            <a:picLocks noChangeAspect="1" noChangeArrowheads="1"/>
          </p:cNvPicPr>
          <p:nvPr/>
        </p:nvPicPr>
        <p:blipFill>
          <a:blip r:embed="rId8">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4886071" y="187322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a:extLst>
              <a:ext uri="{FF2B5EF4-FFF2-40B4-BE49-F238E27FC236}">
                <a16:creationId xmlns:a16="http://schemas.microsoft.com/office/drawing/2014/main" id="{CEC67E9E-2D04-0A4F-B3F5-AC17E1EFE156}"/>
              </a:ext>
            </a:extLst>
          </p:cNvPr>
          <p:cNvPicPr>
            <a:picLocks noChangeAspect="1" noChangeArrowheads="1"/>
          </p:cNvPicPr>
          <p:nvPr/>
        </p:nvPicPr>
        <p:blipFill>
          <a:blip r:embed="rId9">
            <a:duotone>
              <a:schemeClr val="accent3">
                <a:shade val="45000"/>
                <a:satMod val="135000"/>
              </a:schemeClr>
              <a:prstClr val="white"/>
            </a:duotone>
            <a:extLst>
              <a:ext uri="{BEBA8EAE-BF5A-486C-A8C5-ECC9F3942E4B}">
                <a14:imgProps xmlns:a14="http://schemas.microsoft.com/office/drawing/2010/main">
                  <a14:imgLayer r:embed="rId10">
                    <a14:imgEffect>
                      <a14:brightnessContrast contrast="41000"/>
                    </a14:imgEffect>
                  </a14:imgLayer>
                </a14:imgProps>
              </a:ext>
              <a:ext uri="{28A0092B-C50C-407E-A947-70E740481C1C}">
                <a14:useLocalDpi xmlns:a14="http://schemas.microsoft.com/office/drawing/2010/main" val="0"/>
              </a:ext>
            </a:extLst>
          </a:blip>
          <a:srcRect/>
          <a:stretch>
            <a:fillRect/>
          </a:stretch>
        </p:blipFill>
        <p:spPr bwMode="auto">
          <a:xfrm flipH="1">
            <a:off x="5681706" y="187322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a:extLst>
              <a:ext uri="{FF2B5EF4-FFF2-40B4-BE49-F238E27FC236}">
                <a16:creationId xmlns:a16="http://schemas.microsoft.com/office/drawing/2014/main" id="{D8B759C8-0BC6-1842-8C00-5E8C8D3EEDF5}"/>
              </a:ext>
            </a:extLst>
          </p:cNvPr>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477341" y="187322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a:extLst>
              <a:ext uri="{FF2B5EF4-FFF2-40B4-BE49-F238E27FC236}">
                <a16:creationId xmlns:a16="http://schemas.microsoft.com/office/drawing/2014/main" id="{8CEBCF0C-96FD-3947-BA0D-2FCA1BB744A2}"/>
              </a:ext>
            </a:extLst>
          </p:cNvPr>
          <p:cNvPicPr>
            <a:picLocks noChangeAspect="1" noChangeArrowheads="1"/>
          </p:cNvPicPr>
          <p:nvPr/>
        </p:nvPicPr>
        <p:blipFill>
          <a:blip r:embed="rId8">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272976" y="187322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a:extLst>
              <a:ext uri="{FF2B5EF4-FFF2-40B4-BE49-F238E27FC236}">
                <a16:creationId xmlns:a16="http://schemas.microsoft.com/office/drawing/2014/main" id="{BA85C117-C2AC-0C49-A908-ABA9B4C7BAEC}"/>
              </a:ext>
            </a:extLst>
          </p:cNvPr>
          <p:cNvPicPr>
            <a:picLocks noChangeAspect="1" noChangeArrowheads="1"/>
          </p:cNvPicPr>
          <p:nvPr/>
        </p:nvPicPr>
        <p:blipFill>
          <a:blip r:embed="rId6">
            <a:duotone>
              <a:schemeClr val="accent3">
                <a:shade val="45000"/>
                <a:satMod val="135000"/>
              </a:schemeClr>
              <a:prstClr val="white"/>
            </a:duotone>
            <a:extLst>
              <a:ext uri="{BEBA8EAE-BF5A-486C-A8C5-ECC9F3942E4B}">
                <a14:imgProps xmlns:a14="http://schemas.microsoft.com/office/drawing/2010/main">
                  <a14:imgLayer r:embed="rId11">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8068611" y="187322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a:extLst>
              <a:ext uri="{FF2B5EF4-FFF2-40B4-BE49-F238E27FC236}">
                <a16:creationId xmlns:a16="http://schemas.microsoft.com/office/drawing/2014/main" id="{44E65EB9-E1B0-F349-B255-D25E122E5813}"/>
              </a:ext>
            </a:extLst>
          </p:cNvPr>
          <p:cNvPicPr>
            <a:picLocks noChangeAspect="1" noChangeArrowheads="1"/>
          </p:cNvPicPr>
          <p:nvPr/>
        </p:nvPicPr>
        <p:blipFill>
          <a:blip r:embed="rId8">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864246" y="187322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a:extLst>
              <a:ext uri="{FF2B5EF4-FFF2-40B4-BE49-F238E27FC236}">
                <a16:creationId xmlns:a16="http://schemas.microsoft.com/office/drawing/2014/main" id="{5295824E-43DB-6A40-B9B4-93A1123183F0}"/>
              </a:ext>
            </a:extLst>
          </p:cNvPr>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9659881" y="187322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a:extLst>
              <a:ext uri="{FF2B5EF4-FFF2-40B4-BE49-F238E27FC236}">
                <a16:creationId xmlns:a16="http://schemas.microsoft.com/office/drawing/2014/main" id="{54375327-C159-C843-96F7-551D16FD7B4A}"/>
              </a:ext>
            </a:extLst>
          </p:cNvPr>
          <p:cNvPicPr>
            <a:picLocks noChangeAspect="1" noChangeArrowheads="1"/>
          </p:cNvPicPr>
          <p:nvPr/>
        </p:nvPicPr>
        <p:blipFill>
          <a:blip r:embed="rId8">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455516" y="187322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a:extLst>
              <a:ext uri="{FF2B5EF4-FFF2-40B4-BE49-F238E27FC236}">
                <a16:creationId xmlns:a16="http://schemas.microsoft.com/office/drawing/2014/main" id="{40CA8BC0-5A7D-194B-99B1-57F35771BC4A}"/>
              </a:ext>
            </a:extLst>
          </p:cNvPr>
          <p:cNvPicPr>
            <a:picLocks noChangeAspect="1" noChangeArrowheads="1"/>
          </p:cNvPicPr>
          <p:nvPr/>
        </p:nvPicPr>
        <p:blipFill>
          <a:blip r:embed="rId8">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12261" y="187322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a:extLst>
              <a:ext uri="{FF2B5EF4-FFF2-40B4-BE49-F238E27FC236}">
                <a16:creationId xmlns:a16="http://schemas.microsoft.com/office/drawing/2014/main" id="{99897576-2A81-0342-87F7-C84A5FF19640}"/>
              </a:ext>
            </a:extLst>
          </p:cNvPr>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907896" y="187322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2">
            <a:extLst>
              <a:ext uri="{FF2B5EF4-FFF2-40B4-BE49-F238E27FC236}">
                <a16:creationId xmlns:a16="http://schemas.microsoft.com/office/drawing/2014/main" id="{8BC09556-85DD-6E40-9FFC-F14E4AE8701B}"/>
              </a:ext>
            </a:extLst>
          </p:cNvPr>
          <p:cNvPicPr>
            <a:picLocks noChangeAspect="1" noChangeArrowheads="1"/>
          </p:cNvPicPr>
          <p:nvPr/>
        </p:nvPicPr>
        <p:blipFill>
          <a:blip r:embed="rId6">
            <a:duotone>
              <a:schemeClr val="bg2">
                <a:shade val="45000"/>
                <a:satMod val="135000"/>
              </a:schemeClr>
              <a:prstClr val="white"/>
            </a:duotone>
            <a:extLst>
              <a:ext uri="{BEBA8EAE-BF5A-486C-A8C5-ECC9F3942E4B}">
                <a14:imgProps xmlns:a14="http://schemas.microsoft.com/office/drawing/2010/main">
                  <a14:imgLayer r:embed="rId12">
                    <a14:imgEffect>
                      <a14:brightnessContrast bright="40000" contrast="-100000"/>
                    </a14:imgEffect>
                  </a14:imgLayer>
                </a14:imgProps>
              </a:ext>
              <a:ext uri="{28A0092B-C50C-407E-A947-70E740481C1C}">
                <a14:useLocalDpi xmlns:a14="http://schemas.microsoft.com/office/drawing/2010/main" val="0"/>
              </a:ext>
            </a:extLst>
          </a:blip>
          <a:srcRect/>
          <a:stretch>
            <a:fillRect/>
          </a:stretch>
        </p:blipFill>
        <p:spPr bwMode="auto">
          <a:xfrm flipH="1">
            <a:off x="2499166" y="187322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
            <a:extLst>
              <a:ext uri="{FF2B5EF4-FFF2-40B4-BE49-F238E27FC236}">
                <a16:creationId xmlns:a16="http://schemas.microsoft.com/office/drawing/2014/main" id="{7CF3DC32-C879-CC44-AE26-05F852B00B7F}"/>
              </a:ext>
            </a:extLst>
          </p:cNvPr>
          <p:cNvPicPr>
            <a:picLocks noChangeAspect="1" noChangeArrowheads="1"/>
          </p:cNvPicPr>
          <p:nvPr/>
        </p:nvPicPr>
        <p:blipFill>
          <a:blip r:embed="rId6">
            <a:duotone>
              <a:schemeClr val="accent3">
                <a:shade val="45000"/>
                <a:satMod val="135000"/>
              </a:schemeClr>
              <a:prstClr val="white"/>
            </a:duotone>
            <a:extLst>
              <a:ext uri="{BEBA8EAE-BF5A-486C-A8C5-ECC9F3942E4B}">
                <a14:imgProps xmlns:a14="http://schemas.microsoft.com/office/drawing/2010/main">
                  <a14:imgLayer r:embed="rId13">
                    <a14:imgEffect>
                      <a14:brightnessContrast bright="40000" contrast="-100000"/>
                    </a14:imgEffect>
                  </a14:imgLayer>
                </a14:imgProps>
              </a:ext>
              <a:ext uri="{28A0092B-C50C-407E-A947-70E740481C1C}">
                <a14:useLocalDpi xmlns:a14="http://schemas.microsoft.com/office/drawing/2010/main" val="0"/>
              </a:ext>
            </a:extLst>
          </a:blip>
          <a:srcRect/>
          <a:stretch>
            <a:fillRect/>
          </a:stretch>
        </p:blipFill>
        <p:spPr bwMode="auto">
          <a:xfrm flipH="1">
            <a:off x="4090436" y="187322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5" name="Graphic 104" descr="Envelope">
            <a:extLst>
              <a:ext uri="{FF2B5EF4-FFF2-40B4-BE49-F238E27FC236}">
                <a16:creationId xmlns:a16="http://schemas.microsoft.com/office/drawing/2014/main" id="{64EE17A4-DEE1-B147-8FB8-3BF510978DC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1310404" y="2699984"/>
            <a:ext cx="586555" cy="586555"/>
          </a:xfrm>
          <a:prstGeom prst="rect">
            <a:avLst/>
          </a:prstGeom>
        </p:spPr>
      </p:pic>
      <p:pic>
        <p:nvPicPr>
          <p:cNvPr id="106" name="Graphic 105" descr="Envelope">
            <a:extLst>
              <a:ext uri="{FF2B5EF4-FFF2-40B4-BE49-F238E27FC236}">
                <a16:creationId xmlns:a16="http://schemas.microsoft.com/office/drawing/2014/main" id="{51A3780F-1A66-7E47-A887-A9B3F11A9B9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67154" y="2699984"/>
            <a:ext cx="586555" cy="586555"/>
          </a:xfrm>
          <a:prstGeom prst="rect">
            <a:avLst/>
          </a:prstGeom>
        </p:spPr>
      </p:pic>
      <p:pic>
        <p:nvPicPr>
          <p:cNvPr id="107" name="Graphic 106" descr="Envelope">
            <a:extLst>
              <a:ext uri="{FF2B5EF4-FFF2-40B4-BE49-F238E27FC236}">
                <a16:creationId xmlns:a16="http://schemas.microsoft.com/office/drawing/2014/main" id="{09844DB6-9933-F349-A7F5-D4B9E18A514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762789" y="2699984"/>
            <a:ext cx="586555" cy="586555"/>
          </a:xfrm>
          <a:prstGeom prst="rect">
            <a:avLst/>
          </a:prstGeom>
        </p:spPr>
      </p:pic>
      <p:pic>
        <p:nvPicPr>
          <p:cNvPr id="108" name="Graphic 107" descr="Envelope">
            <a:extLst>
              <a:ext uri="{FF2B5EF4-FFF2-40B4-BE49-F238E27FC236}">
                <a16:creationId xmlns:a16="http://schemas.microsoft.com/office/drawing/2014/main" id="{7D4841EE-8AB4-4641-805F-7DDC5F4A69F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558424" y="2699984"/>
            <a:ext cx="586555" cy="586555"/>
          </a:xfrm>
          <a:prstGeom prst="rect">
            <a:avLst/>
          </a:prstGeom>
        </p:spPr>
      </p:pic>
      <p:pic>
        <p:nvPicPr>
          <p:cNvPr id="109" name="Graphic 108" descr="Envelope">
            <a:extLst>
              <a:ext uri="{FF2B5EF4-FFF2-40B4-BE49-F238E27FC236}">
                <a16:creationId xmlns:a16="http://schemas.microsoft.com/office/drawing/2014/main" id="{BBBC13A9-FFE1-D74C-85EC-D2BD33C8E54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354059" y="2699984"/>
            <a:ext cx="586555" cy="586555"/>
          </a:xfrm>
          <a:prstGeom prst="rect">
            <a:avLst/>
          </a:prstGeom>
        </p:spPr>
      </p:pic>
      <p:pic>
        <p:nvPicPr>
          <p:cNvPr id="110" name="Graphic 109" descr="Envelope">
            <a:extLst>
              <a:ext uri="{FF2B5EF4-FFF2-40B4-BE49-F238E27FC236}">
                <a16:creationId xmlns:a16="http://schemas.microsoft.com/office/drawing/2014/main" id="{1EFDB881-FE5A-FE48-A9AF-D0BD3B00C7E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149694" y="2699984"/>
            <a:ext cx="586555" cy="586555"/>
          </a:xfrm>
          <a:prstGeom prst="rect">
            <a:avLst/>
          </a:prstGeom>
        </p:spPr>
      </p:pic>
      <p:pic>
        <p:nvPicPr>
          <p:cNvPr id="111" name="Graphic 110" descr="Envelope">
            <a:extLst>
              <a:ext uri="{FF2B5EF4-FFF2-40B4-BE49-F238E27FC236}">
                <a16:creationId xmlns:a16="http://schemas.microsoft.com/office/drawing/2014/main" id="{C4E14A56-8EDE-3F4F-91BC-5CA390BB3E3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945329" y="2699984"/>
            <a:ext cx="586555" cy="586555"/>
          </a:xfrm>
          <a:prstGeom prst="rect">
            <a:avLst/>
          </a:prstGeom>
        </p:spPr>
      </p:pic>
      <p:pic>
        <p:nvPicPr>
          <p:cNvPr id="112" name="Graphic 111" descr="Envelope">
            <a:extLst>
              <a:ext uri="{FF2B5EF4-FFF2-40B4-BE49-F238E27FC236}">
                <a16:creationId xmlns:a16="http://schemas.microsoft.com/office/drawing/2014/main" id="{67BE6C06-72AE-1F48-85FA-5D84C5135884}"/>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740964" y="2699984"/>
            <a:ext cx="586555" cy="586555"/>
          </a:xfrm>
          <a:prstGeom prst="rect">
            <a:avLst/>
          </a:prstGeom>
        </p:spPr>
      </p:pic>
      <p:pic>
        <p:nvPicPr>
          <p:cNvPr id="113" name="Graphic 112" descr="Envelope">
            <a:extLst>
              <a:ext uri="{FF2B5EF4-FFF2-40B4-BE49-F238E27FC236}">
                <a16:creationId xmlns:a16="http://schemas.microsoft.com/office/drawing/2014/main" id="{61AA6E25-61FF-524D-9327-202B86245BE8}"/>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536599" y="2699984"/>
            <a:ext cx="586555" cy="586555"/>
          </a:xfrm>
          <a:prstGeom prst="rect">
            <a:avLst/>
          </a:prstGeom>
        </p:spPr>
      </p:pic>
      <p:pic>
        <p:nvPicPr>
          <p:cNvPr id="114" name="Graphic 113" descr="Envelope">
            <a:extLst>
              <a:ext uri="{FF2B5EF4-FFF2-40B4-BE49-F238E27FC236}">
                <a16:creationId xmlns:a16="http://schemas.microsoft.com/office/drawing/2014/main" id="{E8CAAF83-4A7A-6948-A785-026F1CDB5558}"/>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332234" y="2699984"/>
            <a:ext cx="586555" cy="586555"/>
          </a:xfrm>
          <a:prstGeom prst="rect">
            <a:avLst/>
          </a:prstGeom>
        </p:spPr>
      </p:pic>
      <p:pic>
        <p:nvPicPr>
          <p:cNvPr id="115" name="Graphic 114" descr="Envelope">
            <a:extLst>
              <a:ext uri="{FF2B5EF4-FFF2-40B4-BE49-F238E27FC236}">
                <a16:creationId xmlns:a16="http://schemas.microsoft.com/office/drawing/2014/main" id="{72D7E185-6EFF-DC40-A24B-410448F4940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127869" y="2699984"/>
            <a:ext cx="586555" cy="586555"/>
          </a:xfrm>
          <a:prstGeom prst="rect">
            <a:avLst/>
          </a:prstGeom>
        </p:spPr>
      </p:pic>
      <p:pic>
        <p:nvPicPr>
          <p:cNvPr id="116" name="Graphic 115" descr="Envelope">
            <a:extLst>
              <a:ext uri="{FF2B5EF4-FFF2-40B4-BE49-F238E27FC236}">
                <a16:creationId xmlns:a16="http://schemas.microsoft.com/office/drawing/2014/main" id="{C1D777E0-EE78-F24D-AB67-0F2E15CDF25D}"/>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923504" y="2699984"/>
            <a:ext cx="586555" cy="586555"/>
          </a:xfrm>
          <a:prstGeom prst="rect">
            <a:avLst/>
          </a:prstGeom>
        </p:spPr>
      </p:pic>
      <p:pic>
        <p:nvPicPr>
          <p:cNvPr id="117" name="Graphic 116" descr="Envelope">
            <a:extLst>
              <a:ext uri="{FF2B5EF4-FFF2-40B4-BE49-F238E27FC236}">
                <a16:creationId xmlns:a16="http://schemas.microsoft.com/office/drawing/2014/main" id="{DDC38D62-C9E7-D347-AC9F-DBE90A4DF85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719139" y="2699984"/>
            <a:ext cx="586555" cy="586555"/>
          </a:xfrm>
          <a:prstGeom prst="rect">
            <a:avLst/>
          </a:prstGeom>
        </p:spPr>
      </p:pic>
      <p:pic>
        <p:nvPicPr>
          <p:cNvPr id="118" name="Graphic 117" descr="Envelope">
            <a:extLst>
              <a:ext uri="{FF2B5EF4-FFF2-40B4-BE49-F238E27FC236}">
                <a16:creationId xmlns:a16="http://schemas.microsoft.com/office/drawing/2014/main" id="{B201EEA9-9E9A-CC42-A480-546701C02518}"/>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514774" y="2699984"/>
            <a:ext cx="586555" cy="586555"/>
          </a:xfrm>
          <a:prstGeom prst="rect">
            <a:avLst/>
          </a:prstGeom>
        </p:spPr>
      </p:pic>
      <p:pic>
        <p:nvPicPr>
          <p:cNvPr id="119" name="Graphic 118" descr="Envelope">
            <a:extLst>
              <a:ext uri="{FF2B5EF4-FFF2-40B4-BE49-F238E27FC236}">
                <a16:creationId xmlns:a16="http://schemas.microsoft.com/office/drawing/2014/main" id="{BC08CEA9-FD50-EF4E-8D44-6C566074EF19}"/>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71519" y="2699983"/>
            <a:ext cx="586555" cy="586555"/>
          </a:xfrm>
          <a:prstGeom prst="rect">
            <a:avLst/>
          </a:prstGeom>
        </p:spPr>
      </p:pic>
      <p:pic>
        <p:nvPicPr>
          <p:cNvPr id="121" name="Picture 2">
            <a:extLst>
              <a:ext uri="{FF2B5EF4-FFF2-40B4-BE49-F238E27FC236}">
                <a16:creationId xmlns:a16="http://schemas.microsoft.com/office/drawing/2014/main" id="{C5CD02D2-56C5-454A-A693-9B69510711D8}"/>
              </a:ext>
            </a:extLst>
          </p:cNvPr>
          <p:cNvPicPr>
            <a:picLocks noChangeAspect="1" noChangeArrowheads="1"/>
          </p:cNvPicPr>
          <p:nvPr/>
        </p:nvPicPr>
        <p:blipFill>
          <a:blip r:embed="rId18">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3169" y="4510611"/>
            <a:ext cx="695885" cy="695885"/>
          </a:xfrm>
          <a:prstGeom prst="rect">
            <a:avLst/>
          </a:prstGeom>
          <a:noFill/>
          <a:extLst>
            <a:ext uri="{909E8E84-426E-40DD-AFC4-6F175D3DCCD1}">
              <a14:hiddenFill xmlns:a14="http://schemas.microsoft.com/office/drawing/2010/main">
                <a:solidFill>
                  <a:srgbClr val="FFFFFF"/>
                </a:solidFill>
              </a14:hiddenFill>
            </a:ext>
          </a:extLst>
        </p:spPr>
      </p:pic>
      <p:sp>
        <p:nvSpPr>
          <p:cNvPr id="122" name="TextBox 121">
            <a:extLst>
              <a:ext uri="{FF2B5EF4-FFF2-40B4-BE49-F238E27FC236}">
                <a16:creationId xmlns:a16="http://schemas.microsoft.com/office/drawing/2014/main" id="{35008987-6F13-504A-8C7A-81B3D3AF8A04}"/>
              </a:ext>
            </a:extLst>
          </p:cNvPr>
          <p:cNvSpPr txBox="1"/>
          <p:nvPr/>
        </p:nvSpPr>
        <p:spPr>
          <a:xfrm>
            <a:off x="2401350" y="4584627"/>
            <a:ext cx="7460504" cy="584775"/>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has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to</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choose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its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bin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independently</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from</a:t>
            </a:r>
            <a:r>
              <a:rPr lang="zh-CN" altLang="en-US" sz="3200" dirty="0">
                <a:latin typeface="Cambria Math" panose="02040503050406030204" pitchFamily="18" charset="0"/>
                <a:ea typeface="Cambria Math" panose="02040503050406030204" pitchFamily="18" charset="0"/>
              </a:rPr>
              <a:t>  </a:t>
            </a:r>
            <a:endParaRPr lang="en-US" sz="3200" dirty="0">
              <a:latin typeface="Cambria Math" panose="02040503050406030204" pitchFamily="18" charset="0"/>
              <a:ea typeface="Cambria Math" panose="02040503050406030204" pitchFamily="18" charset="0"/>
            </a:endParaRPr>
          </a:p>
        </p:txBody>
      </p:sp>
      <p:grpSp>
        <p:nvGrpSpPr>
          <p:cNvPr id="123" name="Group 122">
            <a:extLst>
              <a:ext uri="{FF2B5EF4-FFF2-40B4-BE49-F238E27FC236}">
                <a16:creationId xmlns:a16="http://schemas.microsoft.com/office/drawing/2014/main" id="{BB1FB168-C683-2543-A0B1-1B28AC9AA81B}"/>
              </a:ext>
            </a:extLst>
          </p:cNvPr>
          <p:cNvGrpSpPr/>
          <p:nvPr/>
        </p:nvGrpSpPr>
        <p:grpSpPr>
          <a:xfrm>
            <a:off x="9560131" y="4510610"/>
            <a:ext cx="1260613" cy="695885"/>
            <a:chOff x="372127" y="5333845"/>
            <a:chExt cx="1260613" cy="695885"/>
          </a:xfrm>
        </p:grpSpPr>
        <p:pic>
          <p:nvPicPr>
            <p:cNvPr id="124" name="Picture 2">
              <a:extLst>
                <a:ext uri="{FF2B5EF4-FFF2-40B4-BE49-F238E27FC236}">
                  <a16:creationId xmlns:a16="http://schemas.microsoft.com/office/drawing/2014/main" id="{8077E8E3-FA70-DA42-BD12-82A5DE1871E9}"/>
                </a:ext>
              </a:extLst>
            </p:cNvPr>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72127"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25" name="Picture 2">
              <a:extLst>
                <a:ext uri="{FF2B5EF4-FFF2-40B4-BE49-F238E27FC236}">
                  <a16:creationId xmlns:a16="http://schemas.microsoft.com/office/drawing/2014/main" id="{E3BC14BC-8C71-584B-913A-3D40BA196331}"/>
                </a:ext>
              </a:extLst>
            </p:cNvPr>
            <p:cNvPicPr>
              <a:picLocks noChangeAspect="1" noChangeArrowheads="1"/>
            </p:cNvPicPr>
            <p:nvPr/>
          </p:nvPicPr>
          <p:blipFill>
            <a:blip r:embed="rId19">
              <a:duotone>
                <a:schemeClr val="bg2">
                  <a:shade val="45000"/>
                  <a:satMod val="135000"/>
                </a:schemeClr>
                <a:prstClr val="white"/>
              </a:duotone>
              <a:extLst>
                <a:ext uri="{BEBA8EAE-BF5A-486C-A8C5-ECC9F3942E4B}">
                  <a14:imgProps xmlns:a14="http://schemas.microsoft.com/office/drawing/2010/main">
                    <a14:imgLayer r:embed="rId20">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670639"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26" name="Picture 2">
              <a:extLst>
                <a:ext uri="{FF2B5EF4-FFF2-40B4-BE49-F238E27FC236}">
                  <a16:creationId xmlns:a16="http://schemas.microsoft.com/office/drawing/2014/main" id="{1FC420E3-9A73-9042-8595-34E97272233C}"/>
                </a:ext>
              </a:extLst>
            </p:cNvPr>
            <p:cNvPicPr>
              <a:picLocks noChangeAspect="1" noChangeArrowheads="1"/>
            </p:cNvPicPr>
            <p:nvPr/>
          </p:nvPicPr>
          <p:blipFill>
            <a:blip r:embed="rId21">
              <a:duotone>
                <a:schemeClr val="bg2">
                  <a:shade val="45000"/>
                  <a:satMod val="135000"/>
                </a:schemeClr>
                <a:prstClr val="white"/>
              </a:duotone>
              <a:extLst>
                <a:ext uri="{BEBA8EAE-BF5A-486C-A8C5-ECC9F3942E4B}">
                  <a14:imgProps xmlns:a14="http://schemas.microsoft.com/office/drawing/2010/main">
                    <a14:imgLayer r:embed="rId2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936855" y="5333845"/>
              <a:ext cx="695885" cy="695885"/>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53" name="Straight Connector 52">
            <a:extLst>
              <a:ext uri="{FF2B5EF4-FFF2-40B4-BE49-F238E27FC236}">
                <a16:creationId xmlns:a16="http://schemas.microsoft.com/office/drawing/2014/main" id="{B5027E26-FFA2-4043-BE0E-068E35E757CC}"/>
              </a:ext>
            </a:extLst>
          </p:cNvPr>
          <p:cNvCxnSpPr>
            <a:cxnSpLocks/>
          </p:cNvCxnSpPr>
          <p:nvPr/>
        </p:nvCxnSpPr>
        <p:spPr>
          <a:xfrm>
            <a:off x="0" y="722493"/>
            <a:ext cx="10072255" cy="0"/>
          </a:xfrm>
          <a:prstGeom prst="line">
            <a:avLst/>
          </a:prstGeom>
          <a:ln w="28575">
            <a:solidFill>
              <a:srgbClr val="E7C5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97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2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9A37F9DE-0466-5142-8677-76D550601977}"/>
              </a:ext>
            </a:extLst>
          </p:cNvPr>
          <p:cNvGrpSpPr/>
          <p:nvPr/>
        </p:nvGrpSpPr>
        <p:grpSpPr>
          <a:xfrm>
            <a:off x="1491590" y="1196051"/>
            <a:ext cx="3281014" cy="3281014"/>
            <a:chOff x="178615" y="1948071"/>
            <a:chExt cx="3281014" cy="3281014"/>
          </a:xfrm>
        </p:grpSpPr>
        <p:pic>
          <p:nvPicPr>
            <p:cNvPr id="27" name="Picture 26">
              <a:extLst>
                <a:ext uri="{FF2B5EF4-FFF2-40B4-BE49-F238E27FC236}">
                  <a16:creationId xmlns:a16="http://schemas.microsoft.com/office/drawing/2014/main" id="{ED3587FB-90E3-0F41-A2BD-65DDDA5B7D97}"/>
                </a:ext>
              </a:extLst>
            </p:cNvPr>
            <p:cNvPicPr>
              <a:picLocks noChangeAspect="1"/>
            </p:cNvPicPr>
            <p:nvPr/>
          </p:nvPicPr>
          <p:blipFill>
            <a:blip r:embed="rId3">
              <a:grayscl/>
            </a:blip>
            <a:stretch>
              <a:fillRect/>
            </a:stretch>
          </p:blipFill>
          <p:spPr>
            <a:xfrm>
              <a:off x="178615" y="1948071"/>
              <a:ext cx="3281014" cy="3281014"/>
            </a:xfrm>
            <a:prstGeom prst="rect">
              <a:avLst/>
            </a:prstGeom>
          </p:spPr>
        </p:pic>
        <p:sp>
          <p:nvSpPr>
            <p:cNvPr id="28" name="Rectangle 27">
              <a:extLst>
                <a:ext uri="{FF2B5EF4-FFF2-40B4-BE49-F238E27FC236}">
                  <a16:creationId xmlns:a16="http://schemas.microsoft.com/office/drawing/2014/main" id="{DCD44737-B590-DE41-B92A-FF16F54E8264}"/>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id="{DFC3D77B-6633-164F-A2D8-1BDB00F45AF0}"/>
              </a:ext>
            </a:extLst>
          </p:cNvPr>
          <p:cNvGrpSpPr/>
          <p:nvPr/>
        </p:nvGrpSpPr>
        <p:grpSpPr>
          <a:xfrm>
            <a:off x="4391755" y="1196051"/>
            <a:ext cx="3281014" cy="3281014"/>
            <a:chOff x="178615" y="1948071"/>
            <a:chExt cx="3281014" cy="3281014"/>
          </a:xfrm>
        </p:grpSpPr>
        <p:pic>
          <p:nvPicPr>
            <p:cNvPr id="30" name="Picture 29">
              <a:extLst>
                <a:ext uri="{FF2B5EF4-FFF2-40B4-BE49-F238E27FC236}">
                  <a16:creationId xmlns:a16="http://schemas.microsoft.com/office/drawing/2014/main" id="{792F5DF6-65AC-604E-AAF6-C228E5376A8F}"/>
                </a:ext>
              </a:extLst>
            </p:cNvPr>
            <p:cNvPicPr>
              <a:picLocks noChangeAspect="1"/>
            </p:cNvPicPr>
            <p:nvPr/>
          </p:nvPicPr>
          <p:blipFill>
            <a:blip r:embed="rId3">
              <a:grayscl/>
            </a:blip>
            <a:stretch>
              <a:fillRect/>
            </a:stretch>
          </p:blipFill>
          <p:spPr>
            <a:xfrm>
              <a:off x="178615" y="1948071"/>
              <a:ext cx="3281014" cy="3281014"/>
            </a:xfrm>
            <a:prstGeom prst="rect">
              <a:avLst/>
            </a:prstGeom>
          </p:spPr>
        </p:pic>
        <p:sp>
          <p:nvSpPr>
            <p:cNvPr id="31" name="Rectangle 30">
              <a:extLst>
                <a:ext uri="{FF2B5EF4-FFF2-40B4-BE49-F238E27FC236}">
                  <a16:creationId xmlns:a16="http://schemas.microsoft.com/office/drawing/2014/main" id="{BC445048-EE62-B24D-8502-93561DCEBB4D}"/>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C566C1DC-8E5E-F748-827E-CAEF10A1F8D2}"/>
              </a:ext>
            </a:extLst>
          </p:cNvPr>
          <p:cNvGrpSpPr/>
          <p:nvPr/>
        </p:nvGrpSpPr>
        <p:grpSpPr>
          <a:xfrm>
            <a:off x="7322962" y="1196051"/>
            <a:ext cx="3281014" cy="3281014"/>
            <a:chOff x="178615" y="1948071"/>
            <a:chExt cx="3281014" cy="3281014"/>
          </a:xfrm>
        </p:grpSpPr>
        <p:pic>
          <p:nvPicPr>
            <p:cNvPr id="33" name="Picture 32">
              <a:extLst>
                <a:ext uri="{FF2B5EF4-FFF2-40B4-BE49-F238E27FC236}">
                  <a16:creationId xmlns:a16="http://schemas.microsoft.com/office/drawing/2014/main" id="{845C9125-1DC1-A745-96FC-7B83363717CB}"/>
                </a:ext>
              </a:extLst>
            </p:cNvPr>
            <p:cNvPicPr>
              <a:picLocks noChangeAspect="1"/>
            </p:cNvPicPr>
            <p:nvPr/>
          </p:nvPicPr>
          <p:blipFill>
            <a:blip r:embed="rId4">
              <a:duotone>
                <a:prstClr val="black"/>
                <a:schemeClr val="tx2">
                  <a:tint val="45000"/>
                  <a:satMod val="400000"/>
                </a:schemeClr>
              </a:duotone>
              <a:extLst>
                <a:ext uri="{BEBA8EAE-BF5A-486C-A8C5-ECC9F3942E4B}">
                  <a14:imgProps xmlns:a14="http://schemas.microsoft.com/office/drawing/2010/main">
                    <a14:imgLayer r:embed="rId5">
                      <a14:imgEffect>
                        <a14:brightnessContrast bright="-20000" contrast="-40000"/>
                      </a14:imgEffect>
                    </a14:imgLayer>
                  </a14:imgProps>
                </a:ext>
              </a:extLst>
            </a:blip>
            <a:stretch>
              <a:fillRect/>
            </a:stretch>
          </p:blipFill>
          <p:spPr>
            <a:xfrm>
              <a:off x="178615" y="1948071"/>
              <a:ext cx="3281014" cy="3281014"/>
            </a:xfrm>
            <a:prstGeom prst="rect">
              <a:avLst/>
            </a:prstGeom>
          </p:spPr>
        </p:pic>
        <p:sp>
          <p:nvSpPr>
            <p:cNvPr id="34" name="Rectangle 33">
              <a:extLst>
                <a:ext uri="{FF2B5EF4-FFF2-40B4-BE49-F238E27FC236}">
                  <a16:creationId xmlns:a16="http://schemas.microsoft.com/office/drawing/2014/main" id="{F44B5E83-E679-F742-B089-6D1BF7E5C1EB}"/>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pic>
        <p:nvPicPr>
          <p:cNvPr id="35" name="Picture 2">
            <a:extLst>
              <a:ext uri="{FF2B5EF4-FFF2-40B4-BE49-F238E27FC236}">
                <a16:creationId xmlns:a16="http://schemas.microsoft.com/office/drawing/2014/main" id="{1A560B21-3ED9-EE44-A716-72FA4F9010C8}"/>
              </a:ext>
            </a:extLst>
          </p:cNvPr>
          <p:cNvPicPr>
            <a:picLocks noChangeAspect="1" noChangeArrowheads="1"/>
          </p:cNvPicPr>
          <p:nvPr/>
        </p:nvPicPr>
        <p:blipFill>
          <a:blip r:embed="rId6">
            <a:duotone>
              <a:schemeClr val="accent3">
                <a:shade val="45000"/>
                <a:satMod val="135000"/>
              </a:schemeClr>
              <a:prstClr val="white"/>
            </a:duotone>
            <a:extLst>
              <a:ext uri="{BEBA8EAE-BF5A-486C-A8C5-ECC9F3942E4B}">
                <a14:imgProps xmlns:a14="http://schemas.microsoft.com/office/drawing/2010/main">
                  <a14:imgLayer r:embed="rId7">
                    <a14:imgEffect>
                      <a14:brightnessContrast contrast="-64000"/>
                    </a14:imgEffect>
                  </a14:imgLayer>
                </a14:imgProps>
              </a:ext>
              <a:ext uri="{28A0092B-C50C-407E-A947-70E740481C1C}">
                <a14:useLocalDpi xmlns:a14="http://schemas.microsoft.com/office/drawing/2010/main" val="0"/>
              </a:ext>
            </a:extLst>
          </a:blip>
          <a:srcRect/>
          <a:stretch>
            <a:fillRect/>
          </a:stretch>
        </p:blipFill>
        <p:spPr bwMode="auto">
          <a:xfrm flipH="1">
            <a:off x="5194380" y="3552154"/>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a:extLst>
              <a:ext uri="{FF2B5EF4-FFF2-40B4-BE49-F238E27FC236}">
                <a16:creationId xmlns:a16="http://schemas.microsoft.com/office/drawing/2014/main" id="{50213628-356B-B344-BEF9-B27F67EBB5F2}"/>
              </a:ext>
            </a:extLst>
          </p:cNvPr>
          <p:cNvPicPr>
            <a:picLocks noChangeAspect="1" noChangeArrowheads="1"/>
          </p:cNvPicPr>
          <p:nvPr/>
        </p:nvPicPr>
        <p:blipFill>
          <a:blip r:embed="rId8">
            <a:duotone>
              <a:schemeClr val="accent3">
                <a:shade val="45000"/>
                <a:satMod val="135000"/>
              </a:schemeClr>
              <a:prstClr val="white"/>
            </a:duotone>
            <a:extLst>
              <a:ext uri="{BEBA8EAE-BF5A-486C-A8C5-ECC9F3942E4B}">
                <a14:imgProps xmlns:a14="http://schemas.microsoft.com/office/drawing/2010/main">
                  <a14:imgLayer r:embed="rId9">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5853028" y="2140654"/>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a:extLst>
              <a:ext uri="{FF2B5EF4-FFF2-40B4-BE49-F238E27FC236}">
                <a16:creationId xmlns:a16="http://schemas.microsoft.com/office/drawing/2014/main" id="{80A8CEA5-6003-1348-9C7A-545D7D9D5D5F}"/>
              </a:ext>
            </a:extLst>
          </p:cNvPr>
          <p:cNvPicPr>
            <a:picLocks noChangeAspect="1" noChangeArrowheads="1"/>
          </p:cNvPicPr>
          <p:nvPr/>
        </p:nvPicPr>
        <p:blipFill>
          <a:blip r:embed="rId1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189995" y="355798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a:extLst>
              <a:ext uri="{FF2B5EF4-FFF2-40B4-BE49-F238E27FC236}">
                <a16:creationId xmlns:a16="http://schemas.microsoft.com/office/drawing/2014/main" id="{29DFA585-C252-E546-AA02-D5F3B59F119D}"/>
              </a:ext>
            </a:extLst>
          </p:cNvPr>
          <p:cNvPicPr>
            <a:picLocks noChangeAspect="1" noChangeArrowheads="1"/>
          </p:cNvPicPr>
          <p:nvPr/>
        </p:nvPicPr>
        <p:blipFill>
          <a:blip r:embed="rId10">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5800936" y="3552154"/>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B8843B85-6243-4D4F-8800-08038585EC4E}"/>
              </a:ext>
            </a:extLst>
          </p:cNvPr>
          <p:cNvPicPr>
            <a:picLocks noChangeAspect="1" noChangeArrowheads="1"/>
          </p:cNvPicPr>
          <p:nvPr/>
        </p:nvPicPr>
        <p:blipFill>
          <a:blip r:embed="rId11">
            <a:duotone>
              <a:schemeClr val="accent3">
                <a:shade val="45000"/>
                <a:satMod val="135000"/>
              </a:schemeClr>
              <a:prstClr val="white"/>
            </a:duotone>
            <a:extLst>
              <a:ext uri="{BEBA8EAE-BF5A-486C-A8C5-ECC9F3942E4B}">
                <a14:imgProps xmlns:a14="http://schemas.microsoft.com/office/drawing/2010/main">
                  <a14:imgLayer r:embed="rId12">
                    <a14:imgEffect>
                      <a14:brightnessContrast contrast="41000"/>
                    </a14:imgEffect>
                  </a14:imgLayer>
                </a14:imgProps>
              </a:ext>
              <a:ext uri="{28A0092B-C50C-407E-A947-70E740481C1C}">
                <a14:useLocalDpi xmlns:a14="http://schemas.microsoft.com/office/drawing/2010/main" val="0"/>
              </a:ext>
            </a:extLst>
          </a:blip>
          <a:srcRect/>
          <a:stretch>
            <a:fillRect/>
          </a:stretch>
        </p:blipFill>
        <p:spPr bwMode="auto">
          <a:xfrm flipH="1">
            <a:off x="8827421" y="354483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319E226F-2595-894F-87FB-13CECF9156AA}"/>
              </a:ext>
            </a:extLst>
          </p:cNvPr>
          <p:cNvPicPr>
            <a:picLocks noChangeAspect="1" noChangeArrowheads="1"/>
          </p:cNvPicPr>
          <p:nvPr/>
        </p:nvPicPr>
        <p:blipFill>
          <a:blip r:embed="rId1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2398787" y="2891346"/>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D9F2B122-ECFA-044E-99F0-67D1FEB185F5}"/>
              </a:ext>
            </a:extLst>
          </p:cNvPr>
          <p:cNvPicPr>
            <a:picLocks noChangeAspect="1" noChangeArrowheads="1"/>
          </p:cNvPicPr>
          <p:nvPr/>
        </p:nvPicPr>
        <p:blipFill>
          <a:blip r:embed="rId10">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027405" y="289134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a:extLst>
              <a:ext uri="{FF2B5EF4-FFF2-40B4-BE49-F238E27FC236}">
                <a16:creationId xmlns:a16="http://schemas.microsoft.com/office/drawing/2014/main" id="{5714EFB0-C0F2-2940-A37E-5B8326423ED9}"/>
              </a:ext>
            </a:extLst>
          </p:cNvPr>
          <p:cNvPicPr>
            <a:picLocks noChangeAspect="1" noChangeArrowheads="1"/>
          </p:cNvPicPr>
          <p:nvPr/>
        </p:nvPicPr>
        <p:blipFill>
          <a:blip r:embed="rId8">
            <a:duotone>
              <a:schemeClr val="accent3">
                <a:shade val="45000"/>
                <a:satMod val="135000"/>
              </a:schemeClr>
              <a:prstClr val="white"/>
            </a:duotone>
            <a:extLst>
              <a:ext uri="{BEBA8EAE-BF5A-486C-A8C5-ECC9F3942E4B}">
                <a14:imgProps xmlns:a14="http://schemas.microsoft.com/office/drawing/2010/main">
                  <a14:imgLayer r:embed="rId13">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5205058" y="2846404"/>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a:extLst>
              <a:ext uri="{FF2B5EF4-FFF2-40B4-BE49-F238E27FC236}">
                <a16:creationId xmlns:a16="http://schemas.microsoft.com/office/drawing/2014/main" id="{4F99A184-EC54-EC49-921D-AAF2896BDD04}"/>
              </a:ext>
            </a:extLst>
          </p:cNvPr>
          <p:cNvPicPr>
            <a:picLocks noChangeAspect="1" noChangeArrowheads="1"/>
          </p:cNvPicPr>
          <p:nvPr/>
        </p:nvPicPr>
        <p:blipFill>
          <a:blip r:embed="rId10">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5811421" y="2846404"/>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a:extLst>
              <a:ext uri="{FF2B5EF4-FFF2-40B4-BE49-F238E27FC236}">
                <a16:creationId xmlns:a16="http://schemas.microsoft.com/office/drawing/2014/main" id="{A67B5C75-985C-ED4D-803E-CE384A9660B6}"/>
              </a:ext>
            </a:extLst>
          </p:cNvPr>
          <p:cNvPicPr>
            <a:picLocks noChangeAspect="1" noChangeArrowheads="1"/>
          </p:cNvPicPr>
          <p:nvPr/>
        </p:nvPicPr>
        <p:blipFill>
          <a:blip r:embed="rId1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5211442" y="215051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a:extLst>
              <a:ext uri="{FF2B5EF4-FFF2-40B4-BE49-F238E27FC236}">
                <a16:creationId xmlns:a16="http://schemas.microsoft.com/office/drawing/2014/main" id="{191B7A1F-2D27-E240-BA52-AFDD65E74676}"/>
              </a:ext>
            </a:extLst>
          </p:cNvPr>
          <p:cNvPicPr>
            <a:picLocks noChangeAspect="1" noChangeArrowheads="1"/>
          </p:cNvPicPr>
          <p:nvPr/>
        </p:nvPicPr>
        <p:blipFill>
          <a:blip r:embed="rId10">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2381856" y="222214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a:extLst>
              <a:ext uri="{FF2B5EF4-FFF2-40B4-BE49-F238E27FC236}">
                <a16:creationId xmlns:a16="http://schemas.microsoft.com/office/drawing/2014/main" id="{3F0CD4B5-7476-5344-85BF-1E1F599A8CDA}"/>
              </a:ext>
            </a:extLst>
          </p:cNvPr>
          <p:cNvPicPr>
            <a:picLocks noChangeAspect="1" noChangeArrowheads="1"/>
          </p:cNvPicPr>
          <p:nvPr/>
        </p:nvPicPr>
        <p:blipFill>
          <a:blip r:embed="rId1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2386975" y="355584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a:extLst>
              <a:ext uri="{FF2B5EF4-FFF2-40B4-BE49-F238E27FC236}">
                <a16:creationId xmlns:a16="http://schemas.microsoft.com/office/drawing/2014/main" id="{13D154B8-5430-D140-AB79-90AEB89FDDF8}"/>
              </a:ext>
            </a:extLst>
          </p:cNvPr>
          <p:cNvPicPr>
            <a:picLocks noChangeAspect="1" noChangeArrowheads="1"/>
          </p:cNvPicPr>
          <p:nvPr/>
        </p:nvPicPr>
        <p:blipFill>
          <a:blip r:embed="rId8">
            <a:duotone>
              <a:schemeClr val="bg2">
                <a:shade val="45000"/>
                <a:satMod val="135000"/>
              </a:schemeClr>
              <a:prstClr val="white"/>
            </a:duotone>
            <a:extLst>
              <a:ext uri="{BEBA8EAE-BF5A-486C-A8C5-ECC9F3942E4B}">
                <a14:imgProps xmlns:a14="http://schemas.microsoft.com/office/drawing/2010/main">
                  <a14:imgLayer r:embed="rId9">
                    <a14:imgEffect>
                      <a14:brightnessContrast bright="40000" contrast="-100000"/>
                    </a14:imgEffect>
                  </a14:imgLayer>
                </a14:imgProps>
              </a:ext>
              <a:ext uri="{28A0092B-C50C-407E-A947-70E740481C1C}">
                <a14:useLocalDpi xmlns:a14="http://schemas.microsoft.com/office/drawing/2010/main" val="0"/>
              </a:ext>
            </a:extLst>
          </a:blip>
          <a:srcRect/>
          <a:stretch>
            <a:fillRect/>
          </a:stretch>
        </p:blipFill>
        <p:spPr bwMode="auto">
          <a:xfrm flipH="1">
            <a:off x="8189995" y="283653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a:extLst>
              <a:ext uri="{FF2B5EF4-FFF2-40B4-BE49-F238E27FC236}">
                <a16:creationId xmlns:a16="http://schemas.microsoft.com/office/drawing/2014/main" id="{B749DCE1-16AD-EB45-84BC-07C1EBE5D173}"/>
              </a:ext>
            </a:extLst>
          </p:cNvPr>
          <p:cNvPicPr>
            <a:picLocks noChangeAspect="1" noChangeArrowheads="1"/>
          </p:cNvPicPr>
          <p:nvPr/>
        </p:nvPicPr>
        <p:blipFill>
          <a:blip r:embed="rId8">
            <a:duotone>
              <a:schemeClr val="accent3">
                <a:shade val="45000"/>
                <a:satMod val="135000"/>
              </a:schemeClr>
              <a:prstClr val="white"/>
            </a:duotone>
            <a:extLst>
              <a:ext uri="{BEBA8EAE-BF5A-486C-A8C5-ECC9F3942E4B}">
                <a14:imgProps xmlns:a14="http://schemas.microsoft.com/office/drawing/2010/main">
                  <a14:imgLayer r:embed="rId14">
                    <a14:imgEffect>
                      <a14:brightnessContrast bright="40000" contrast="-100000"/>
                    </a14:imgEffect>
                  </a14:imgLayer>
                </a14:imgProps>
              </a:ext>
              <a:ext uri="{28A0092B-C50C-407E-A947-70E740481C1C}">
                <a14:useLocalDpi xmlns:a14="http://schemas.microsoft.com/office/drawing/2010/main" val="0"/>
              </a:ext>
            </a:extLst>
          </a:blip>
          <a:srcRect/>
          <a:stretch>
            <a:fillRect/>
          </a:stretch>
        </p:blipFill>
        <p:spPr bwMode="auto">
          <a:xfrm flipH="1">
            <a:off x="2984000" y="3555841"/>
            <a:ext cx="695885" cy="69588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49" name="TextBox 48">
                <a:extLst>
                  <a:ext uri="{FF2B5EF4-FFF2-40B4-BE49-F238E27FC236}">
                    <a16:creationId xmlns:a16="http://schemas.microsoft.com/office/drawing/2014/main" id="{08942375-7FFA-4441-BF4F-83E7E5D781BF}"/>
                  </a:ext>
                </a:extLst>
              </p:cNvPr>
              <p:cNvSpPr txBox="1"/>
              <p:nvPr/>
            </p:nvSpPr>
            <p:spPr>
              <a:xfrm>
                <a:off x="211276" y="4970491"/>
                <a:ext cx="9407127" cy="1569660"/>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If </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refuses to open, kick it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out</a:t>
                </a:r>
              </a:p>
              <a:p>
                <a:endParaRPr lang="en-US" altLang="zh-CN" sz="3200" dirty="0">
                  <a:latin typeface="Cambria Math" panose="02040503050406030204" pitchFamily="18" charset="0"/>
                  <a:ea typeface="Cambria Math" panose="02040503050406030204" pitchFamily="18" charset="0"/>
                </a:endParaRPr>
              </a:p>
              <a:p>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chooses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the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lightest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bin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with probability only </a:t>
                </a:r>
                <a14:m>
                  <m:oMath xmlns:m="http://schemas.openxmlformats.org/officeDocument/2006/math">
                    <m:r>
                      <a:rPr lang="en-US" altLang="zh-CN" sz="3200" b="0" i="1" dirty="0" smtClean="0">
                        <a:latin typeface="Cambria Math" panose="02040503050406030204" pitchFamily="18" charset="0"/>
                        <a:ea typeface="Cambria Math" panose="02040503050406030204" pitchFamily="18" charset="0"/>
                      </a:rPr>
                      <m:t>𝑐</m:t>
                    </m:r>
                    <m:r>
                      <a:rPr lang="en-US" altLang="zh-CN" sz="3200" b="0" i="1" dirty="0" smtClean="0">
                        <a:latin typeface="Cambria Math" panose="02040503050406030204" pitchFamily="18" charset="0"/>
                        <a:ea typeface="Cambria Math" panose="02040503050406030204" pitchFamily="18" charset="0"/>
                      </a:rPr>
                      <m:t>/</m:t>
                    </m:r>
                    <m:r>
                      <a:rPr lang="en-US" altLang="zh-CN" sz="3200" b="0" i="1" dirty="0" smtClean="0">
                        <a:latin typeface="Cambria Math" panose="02040503050406030204" pitchFamily="18" charset="0"/>
                        <a:ea typeface="Cambria Math" panose="02040503050406030204" pitchFamily="18" charset="0"/>
                      </a:rPr>
                      <m:t>𝑛</m:t>
                    </m:r>
                  </m:oMath>
                </a14:m>
                <a:endParaRPr lang="en-US" sz="3200" dirty="0">
                  <a:latin typeface="Cambria Math" panose="02040503050406030204" pitchFamily="18" charset="0"/>
                  <a:ea typeface="Cambria Math" panose="02040503050406030204" pitchFamily="18" charset="0"/>
                </a:endParaRPr>
              </a:p>
            </p:txBody>
          </p:sp>
        </mc:Choice>
        <mc:Fallback>
          <p:sp>
            <p:nvSpPr>
              <p:cNvPr id="49" name="TextBox 48">
                <a:extLst>
                  <a:ext uri="{FF2B5EF4-FFF2-40B4-BE49-F238E27FC236}">
                    <a16:creationId xmlns:a16="http://schemas.microsoft.com/office/drawing/2014/main" id="{08942375-7FFA-4441-BF4F-83E7E5D781BF}"/>
                  </a:ext>
                </a:extLst>
              </p:cNvPr>
              <p:cNvSpPr txBox="1">
                <a:spLocks noRot="1" noChangeAspect="1" noMove="1" noResize="1" noEditPoints="1" noAdjustHandles="1" noChangeArrowheads="1" noChangeShapeType="1" noTextEdit="1"/>
              </p:cNvSpPr>
              <p:nvPr/>
            </p:nvSpPr>
            <p:spPr>
              <a:xfrm>
                <a:off x="211276" y="4970491"/>
                <a:ext cx="9407127" cy="1569660"/>
              </a:xfrm>
              <a:prstGeom prst="rect">
                <a:avLst/>
              </a:prstGeom>
              <a:blipFill>
                <a:blip r:embed="rId15"/>
                <a:stretch>
                  <a:fillRect l="-1619" t="-4000" b="-12000"/>
                </a:stretch>
              </a:blipFill>
            </p:spPr>
            <p:txBody>
              <a:bodyPr/>
              <a:lstStyle/>
              <a:p>
                <a:r>
                  <a:rPr lang="en-US">
                    <a:noFill/>
                  </a:rPr>
                  <a:t> </a:t>
                </a:r>
              </a:p>
            </p:txBody>
          </p:sp>
        </mc:Fallback>
      </mc:AlternateContent>
      <p:pic>
        <p:nvPicPr>
          <p:cNvPr id="50" name="Picture 2">
            <a:extLst>
              <a:ext uri="{FF2B5EF4-FFF2-40B4-BE49-F238E27FC236}">
                <a16:creationId xmlns:a16="http://schemas.microsoft.com/office/drawing/2014/main" id="{61EBB95B-3BC7-5443-8F45-9758F68D2585}"/>
              </a:ext>
            </a:extLst>
          </p:cNvPr>
          <p:cNvPicPr>
            <a:picLocks noChangeAspect="1" noChangeArrowheads="1"/>
          </p:cNvPicPr>
          <p:nvPr/>
        </p:nvPicPr>
        <p:blipFill>
          <a:blip r:embed="rId10">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39035" y="4775452"/>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a:extLst>
              <a:ext uri="{FF2B5EF4-FFF2-40B4-BE49-F238E27FC236}">
                <a16:creationId xmlns:a16="http://schemas.microsoft.com/office/drawing/2014/main" id="{D3D10646-FC4A-3D43-ABDD-D986BE99AE30}"/>
              </a:ext>
            </a:extLst>
          </p:cNvPr>
          <p:cNvPicPr>
            <a:picLocks noChangeAspect="1" noChangeArrowheads="1"/>
          </p:cNvPicPr>
          <p:nvPr/>
        </p:nvPicPr>
        <p:blipFill>
          <a:blip r:embed="rId10">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211276" y="5755321"/>
            <a:ext cx="695885" cy="695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533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6298B97-319E-034C-B7F4-CE2C1D34CD62}"/>
              </a:ext>
            </a:extLst>
          </p:cNvPr>
          <p:cNvSpPr txBox="1"/>
          <p:nvPr/>
        </p:nvSpPr>
        <p:spPr>
          <a:xfrm>
            <a:off x="-1624" y="39217"/>
            <a:ext cx="6079741" cy="646331"/>
          </a:xfrm>
          <a:prstGeom prst="rect">
            <a:avLst/>
          </a:prstGeom>
          <a:noFill/>
        </p:spPr>
        <p:txBody>
          <a:bodyPr wrap="none" rtlCol="0">
            <a:spAutoFit/>
          </a:bodyPr>
          <a:lstStyle/>
          <a:p>
            <a:r>
              <a:rPr lang="en-US" altLang="zh-CN" sz="3600" dirty="0">
                <a:latin typeface="Cambria Math" panose="02040503050406030204" pitchFamily="18" charset="0"/>
                <a:ea typeface="Cambria Math" panose="02040503050406030204" pitchFamily="18" charset="0"/>
              </a:rPr>
              <a:t>Commit-and-open</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lightest</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bin</a:t>
            </a:r>
            <a:endParaRPr lang="en-US" sz="3600" dirty="0">
              <a:latin typeface="Cambria Math" panose="02040503050406030204" pitchFamily="18" charset="0"/>
              <a:ea typeface="Cambria Math" panose="02040503050406030204" pitchFamily="18" charset="0"/>
            </a:endParaRPr>
          </a:p>
        </p:txBody>
      </p:sp>
      <p:pic>
        <p:nvPicPr>
          <p:cNvPr id="4" name="Graphic 3" descr="Funny face with no fill">
            <a:extLst>
              <a:ext uri="{FF2B5EF4-FFF2-40B4-BE49-F238E27FC236}">
                <a16:creationId xmlns:a16="http://schemas.microsoft.com/office/drawing/2014/main" id="{F8B73839-1AE6-3242-90A4-C195968D74EC}"/>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830329" y="1595841"/>
            <a:ext cx="766545" cy="688590"/>
          </a:xfrm>
          <a:prstGeom prst="rect">
            <a:avLst/>
          </a:prstGeom>
        </p:spPr>
      </p:pic>
      <p:sp>
        <p:nvSpPr>
          <p:cNvPr id="5" name="Rectangle 4">
            <a:extLst>
              <a:ext uri="{FF2B5EF4-FFF2-40B4-BE49-F238E27FC236}">
                <a16:creationId xmlns:a16="http://schemas.microsoft.com/office/drawing/2014/main" id="{0F97DCE6-77AA-4348-966C-41A84FD0950B}"/>
              </a:ext>
            </a:extLst>
          </p:cNvPr>
          <p:cNvSpPr/>
          <p:nvPr/>
        </p:nvSpPr>
        <p:spPr>
          <a:xfrm>
            <a:off x="1650439" y="1647748"/>
            <a:ext cx="10275950" cy="1077218"/>
          </a:xfrm>
          <a:prstGeom prst="rect">
            <a:avLst/>
          </a:prstGeom>
        </p:spPr>
        <p:txBody>
          <a:bodyPr wrap="square">
            <a:spAutoFit/>
          </a:bodyPr>
          <a:lstStyle/>
          <a:p>
            <a:r>
              <a:rPr lang="en-US" altLang="zh-CN" sz="3200" dirty="0">
                <a:latin typeface="Cambria Math" panose="02040503050406030204" pitchFamily="18" charset="0"/>
                <a:ea typeface="Cambria Math" panose="02040503050406030204" pitchFamily="18" charset="0"/>
              </a:rPr>
              <a:t>No</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coalition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can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noticeably</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increase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its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expected fraction in the lightest bin.</a:t>
            </a:r>
            <a:endParaRPr lang="en-US" sz="3200" dirty="0"/>
          </a:p>
        </p:txBody>
      </p:sp>
      <p:sp>
        <p:nvSpPr>
          <p:cNvPr id="6" name="Rectangle 5">
            <a:extLst>
              <a:ext uri="{FF2B5EF4-FFF2-40B4-BE49-F238E27FC236}">
                <a16:creationId xmlns:a16="http://schemas.microsoft.com/office/drawing/2014/main" id="{68AADE21-B0BC-5D43-82F5-0B05E4331491}"/>
              </a:ext>
            </a:extLst>
          </p:cNvPr>
          <p:cNvSpPr/>
          <p:nvPr/>
        </p:nvSpPr>
        <p:spPr>
          <a:xfrm>
            <a:off x="1650439" y="3805467"/>
            <a:ext cx="9230921" cy="584775"/>
          </a:xfrm>
          <a:prstGeom prst="rect">
            <a:avLst/>
          </a:prstGeom>
        </p:spPr>
        <p:txBody>
          <a:bodyPr wrap="square">
            <a:spAutoFit/>
          </a:bodyPr>
          <a:lstStyle/>
          <a:p>
            <a:r>
              <a:rPr lang="en-US" altLang="zh-CN" sz="3200" dirty="0">
                <a:latin typeface="Cambria Math" panose="02040503050406030204" pitchFamily="18" charset="0"/>
                <a:ea typeface="Cambria Math" panose="02040503050406030204" pitchFamily="18" charset="0"/>
              </a:rPr>
              <a:t>They can harm an honest individual.</a:t>
            </a:r>
            <a:endParaRPr lang="en-US" sz="3200" dirty="0"/>
          </a:p>
        </p:txBody>
      </p:sp>
      <p:pic>
        <p:nvPicPr>
          <p:cNvPr id="7" name="Graphic 6" descr="Crying face with no fill">
            <a:extLst>
              <a:ext uri="{FF2B5EF4-FFF2-40B4-BE49-F238E27FC236}">
                <a16:creationId xmlns:a16="http://schemas.microsoft.com/office/drawing/2014/main" id="{8444E484-EEBB-1248-8714-ECD62D401D8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0329" y="3753559"/>
            <a:ext cx="688590" cy="688590"/>
          </a:xfrm>
          <a:prstGeom prst="rect">
            <a:avLst/>
          </a:prstGeom>
        </p:spPr>
      </p:pic>
      <p:cxnSp>
        <p:nvCxnSpPr>
          <p:cNvPr id="8" name="Straight Connector 7">
            <a:extLst>
              <a:ext uri="{FF2B5EF4-FFF2-40B4-BE49-F238E27FC236}">
                <a16:creationId xmlns:a16="http://schemas.microsoft.com/office/drawing/2014/main" id="{A7CA9FD7-6B0F-6D49-9330-819BDF398184}"/>
              </a:ext>
            </a:extLst>
          </p:cNvPr>
          <p:cNvCxnSpPr>
            <a:cxnSpLocks/>
          </p:cNvCxnSpPr>
          <p:nvPr/>
        </p:nvCxnSpPr>
        <p:spPr>
          <a:xfrm>
            <a:off x="0" y="722493"/>
            <a:ext cx="10072255" cy="0"/>
          </a:xfrm>
          <a:prstGeom prst="line">
            <a:avLst/>
          </a:prstGeom>
          <a:ln w="28575">
            <a:solidFill>
              <a:srgbClr val="E7C5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49311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612F058F-5669-984D-B8E0-43C0E6BC8165}"/>
              </a:ext>
            </a:extLst>
          </p:cNvPr>
          <p:cNvPicPr>
            <a:picLocks noChangeAspect="1" noChangeArrowheads="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contrast="-64000"/>
                    </a14:imgEffect>
                  </a14:imgLayer>
                </a14:imgProps>
              </a:ext>
              <a:ext uri="{28A0092B-C50C-407E-A947-70E740481C1C}">
                <a14:useLocalDpi xmlns:a14="http://schemas.microsoft.com/office/drawing/2010/main" val="0"/>
              </a:ext>
            </a:extLst>
          </a:blip>
          <a:srcRect/>
          <a:stretch>
            <a:fillRect/>
          </a:stretch>
        </p:blipFill>
        <p:spPr bwMode="auto">
          <a:xfrm flipH="1">
            <a:off x="176988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DFA0D5E-00EF-7E49-B6A2-3696A680634D}"/>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1131750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57BAB5CA-0CC9-214E-8827-2A9BF70BC713}"/>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36115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C23D0142-8A03-D442-8105-7B73BEE8FFEA}"/>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495242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38A4CAE4-7F7C-FD48-9607-E4171BF9CF53}"/>
              </a:ext>
            </a:extLst>
          </p:cNvPr>
          <p:cNvPicPr>
            <a:picLocks noChangeAspect="1" noChangeArrowheads="1"/>
          </p:cNvPicPr>
          <p:nvPr/>
        </p:nvPicPr>
        <p:blipFill>
          <a:blip r:embed="rId8">
            <a:duotone>
              <a:schemeClr val="accent2">
                <a:shade val="45000"/>
                <a:satMod val="135000"/>
              </a:schemeClr>
              <a:prstClr val="white"/>
            </a:duotone>
            <a:extLst>
              <a:ext uri="{BEBA8EAE-BF5A-486C-A8C5-ECC9F3942E4B}">
                <a14:imgProps xmlns:a14="http://schemas.microsoft.com/office/drawing/2010/main">
                  <a14:imgLayer r:embed="rId9">
                    <a14:imgEffect>
                      <a14:brightnessContrast contrast="41000"/>
                    </a14:imgEffect>
                  </a14:imgLayer>
                </a14:imgProps>
              </a:ext>
              <a:ext uri="{28A0092B-C50C-407E-A947-70E740481C1C}">
                <a14:useLocalDpi xmlns:a14="http://schemas.microsoft.com/office/drawing/2010/main" val="0"/>
              </a:ext>
            </a:extLst>
          </a:blip>
          <a:srcRect/>
          <a:stretch>
            <a:fillRect/>
          </a:stretch>
        </p:blipFill>
        <p:spPr bwMode="auto">
          <a:xfrm flipH="1">
            <a:off x="574806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990473B4-0AE9-D941-A102-4E95C1E0E2EA}"/>
              </a:ext>
            </a:extLst>
          </p:cNvPr>
          <p:cNvPicPr>
            <a:picLocks noChangeAspect="1" noChangeArrowheads="1"/>
          </p:cNvPicPr>
          <p:nvPr/>
        </p:nvPicPr>
        <p:blipFill>
          <a:blip r:embed="rId7">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flipH="1">
            <a:off x="654369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57E90998-9390-3B47-8CA2-9BD5215ABAE4}"/>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33933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F9B8479D-0887-F045-AA64-12B46283AFDF}"/>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813496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BDAB710E-0D47-7C4C-A773-F01FFD020B61}"/>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93060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72254C86-92A9-6D43-840C-C8C4A6E0C667}"/>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972623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50D307EE-89DD-1742-8891-03DF09937841}"/>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52187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E4791C77-1E08-0C4D-B3DA-81404146B8FF}"/>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7861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109B5767-6DB5-C547-8247-B8BF9F94C75C}"/>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97425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4AB436D1-26EF-7141-8B44-8CC96197B675}"/>
              </a:ext>
            </a:extLst>
          </p:cNvPr>
          <p:cNvPicPr>
            <a:picLocks noChangeAspect="1" noChangeArrowheads="1"/>
          </p:cNvPicPr>
          <p:nvPr/>
        </p:nvPicPr>
        <p:blipFill>
          <a:blip r:embed="rId10">
            <a:duotone>
              <a:schemeClr val="accent2">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256552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FB01D3B8-6724-6E4E-8EE8-D5DF45E626AF}"/>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brightnessContrast bright="40000" contrast="-100000"/>
                    </a14:imgEffect>
                  </a14:imgLayer>
                </a14:imgProps>
              </a:ext>
              <a:ext uri="{28A0092B-C50C-407E-A947-70E740481C1C}">
                <a14:useLocalDpi xmlns:a14="http://schemas.microsoft.com/office/drawing/2010/main" val="0"/>
              </a:ext>
            </a:extLst>
          </a:blip>
          <a:srcRect/>
          <a:stretch>
            <a:fillRect/>
          </a:stretch>
        </p:blipFill>
        <p:spPr bwMode="auto">
          <a:xfrm flipH="1">
            <a:off x="415679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grpSp>
        <p:nvGrpSpPr>
          <p:cNvPr id="69" name="Group 68">
            <a:extLst>
              <a:ext uri="{FF2B5EF4-FFF2-40B4-BE49-F238E27FC236}">
                <a16:creationId xmlns:a16="http://schemas.microsoft.com/office/drawing/2014/main" id="{FEBB9767-8EE0-514E-A5C6-5EA2A672A942}"/>
              </a:ext>
            </a:extLst>
          </p:cNvPr>
          <p:cNvGrpSpPr/>
          <p:nvPr/>
        </p:nvGrpSpPr>
        <p:grpSpPr>
          <a:xfrm>
            <a:off x="1409484" y="2538607"/>
            <a:ext cx="3281014" cy="3281014"/>
            <a:chOff x="178615" y="1948071"/>
            <a:chExt cx="3281014" cy="3281014"/>
          </a:xfrm>
        </p:grpSpPr>
        <p:pic>
          <p:nvPicPr>
            <p:cNvPr id="70" name="Picture 69">
              <a:extLst>
                <a:ext uri="{FF2B5EF4-FFF2-40B4-BE49-F238E27FC236}">
                  <a16:creationId xmlns:a16="http://schemas.microsoft.com/office/drawing/2014/main" id="{5BCA04E2-16AF-464B-AD04-BCE4E2EF49A0}"/>
                </a:ext>
              </a:extLst>
            </p:cNvPr>
            <p:cNvPicPr>
              <a:picLocks noChangeAspect="1"/>
            </p:cNvPicPr>
            <p:nvPr/>
          </p:nvPicPr>
          <p:blipFill>
            <a:blip r:embed="rId11">
              <a:grayscl/>
            </a:blip>
            <a:stretch>
              <a:fillRect/>
            </a:stretch>
          </p:blipFill>
          <p:spPr>
            <a:xfrm>
              <a:off x="178615" y="1948071"/>
              <a:ext cx="3281014" cy="3281014"/>
            </a:xfrm>
            <a:prstGeom prst="rect">
              <a:avLst/>
            </a:prstGeom>
          </p:spPr>
        </p:pic>
        <p:sp>
          <p:nvSpPr>
            <p:cNvPr id="71" name="Rectangle 70">
              <a:extLst>
                <a:ext uri="{FF2B5EF4-FFF2-40B4-BE49-F238E27FC236}">
                  <a16:creationId xmlns:a16="http://schemas.microsoft.com/office/drawing/2014/main" id="{90AEB18E-813A-0043-AED0-EC484A91EAC9}"/>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72" name="Group 71">
            <a:extLst>
              <a:ext uri="{FF2B5EF4-FFF2-40B4-BE49-F238E27FC236}">
                <a16:creationId xmlns:a16="http://schemas.microsoft.com/office/drawing/2014/main" id="{A31676C6-2ABE-5A4D-8BD0-2C89DFF7E1B6}"/>
              </a:ext>
            </a:extLst>
          </p:cNvPr>
          <p:cNvGrpSpPr/>
          <p:nvPr/>
        </p:nvGrpSpPr>
        <p:grpSpPr>
          <a:xfrm>
            <a:off x="4309649" y="2538607"/>
            <a:ext cx="3281014" cy="3281014"/>
            <a:chOff x="178615" y="1948071"/>
            <a:chExt cx="3281014" cy="3281014"/>
          </a:xfrm>
        </p:grpSpPr>
        <p:pic>
          <p:nvPicPr>
            <p:cNvPr id="73" name="Picture 72">
              <a:extLst>
                <a:ext uri="{FF2B5EF4-FFF2-40B4-BE49-F238E27FC236}">
                  <a16:creationId xmlns:a16="http://schemas.microsoft.com/office/drawing/2014/main" id="{FD52F716-347A-BF41-894D-26B167944238}"/>
                </a:ext>
              </a:extLst>
            </p:cNvPr>
            <p:cNvPicPr>
              <a:picLocks noChangeAspect="1"/>
            </p:cNvPicPr>
            <p:nvPr/>
          </p:nvPicPr>
          <p:blipFill>
            <a:blip r:embed="rId11">
              <a:grayscl/>
            </a:blip>
            <a:stretch>
              <a:fillRect/>
            </a:stretch>
          </p:blipFill>
          <p:spPr>
            <a:xfrm>
              <a:off x="178615" y="1948071"/>
              <a:ext cx="3281014" cy="3281014"/>
            </a:xfrm>
            <a:prstGeom prst="rect">
              <a:avLst/>
            </a:prstGeom>
          </p:spPr>
        </p:pic>
        <p:sp>
          <p:nvSpPr>
            <p:cNvPr id="74" name="Rectangle 73">
              <a:extLst>
                <a:ext uri="{FF2B5EF4-FFF2-40B4-BE49-F238E27FC236}">
                  <a16:creationId xmlns:a16="http://schemas.microsoft.com/office/drawing/2014/main" id="{B704886D-B1D6-3648-9604-C07C23293748}"/>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75" name="Group 74">
            <a:extLst>
              <a:ext uri="{FF2B5EF4-FFF2-40B4-BE49-F238E27FC236}">
                <a16:creationId xmlns:a16="http://schemas.microsoft.com/office/drawing/2014/main" id="{79E5815A-C2E0-1747-8DCD-D8DACD5F08FF}"/>
              </a:ext>
            </a:extLst>
          </p:cNvPr>
          <p:cNvGrpSpPr/>
          <p:nvPr/>
        </p:nvGrpSpPr>
        <p:grpSpPr>
          <a:xfrm>
            <a:off x="7240856" y="2538607"/>
            <a:ext cx="3281014" cy="3281014"/>
            <a:chOff x="178615" y="1948071"/>
            <a:chExt cx="3281014" cy="3281014"/>
          </a:xfrm>
        </p:grpSpPr>
        <p:pic>
          <p:nvPicPr>
            <p:cNvPr id="76" name="Picture 75">
              <a:extLst>
                <a:ext uri="{FF2B5EF4-FFF2-40B4-BE49-F238E27FC236}">
                  <a16:creationId xmlns:a16="http://schemas.microsoft.com/office/drawing/2014/main" id="{EA63BCFA-3AAE-6C42-AB44-58050F489E40}"/>
                </a:ext>
              </a:extLst>
            </p:cNvPr>
            <p:cNvPicPr>
              <a:picLocks noChangeAspect="1"/>
            </p:cNvPicPr>
            <p:nvPr/>
          </p:nvPicPr>
          <p:blipFill>
            <a:blip r:embed="rId11">
              <a:grayscl/>
            </a:blip>
            <a:stretch>
              <a:fillRect/>
            </a:stretch>
          </p:blipFill>
          <p:spPr>
            <a:xfrm>
              <a:off x="178615" y="1948071"/>
              <a:ext cx="3281014" cy="3281014"/>
            </a:xfrm>
            <a:prstGeom prst="rect">
              <a:avLst/>
            </a:prstGeom>
          </p:spPr>
        </p:pic>
        <p:sp>
          <p:nvSpPr>
            <p:cNvPr id="77" name="Rectangle 76">
              <a:extLst>
                <a:ext uri="{FF2B5EF4-FFF2-40B4-BE49-F238E27FC236}">
                  <a16:creationId xmlns:a16="http://schemas.microsoft.com/office/drawing/2014/main" id="{6664D5F3-B8EB-E14B-B885-8DA5CBF1CFF5}"/>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pic>
        <p:nvPicPr>
          <p:cNvPr id="89" name="Graphic 88" descr="Envelope">
            <a:extLst>
              <a:ext uri="{FF2B5EF4-FFF2-40B4-BE49-F238E27FC236}">
                <a16:creationId xmlns:a16="http://schemas.microsoft.com/office/drawing/2014/main" id="{219CD0B6-2B4A-5E45-B443-BFBD1BDAD52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326907" y="4970654"/>
            <a:ext cx="586555" cy="586555"/>
          </a:xfrm>
          <a:prstGeom prst="rect">
            <a:avLst/>
          </a:prstGeom>
        </p:spPr>
      </p:pic>
      <p:pic>
        <p:nvPicPr>
          <p:cNvPr id="90" name="Graphic 89" descr="Envelope">
            <a:extLst>
              <a:ext uri="{FF2B5EF4-FFF2-40B4-BE49-F238E27FC236}">
                <a16:creationId xmlns:a16="http://schemas.microsoft.com/office/drawing/2014/main" id="{95E97B42-BF3F-E445-B341-0DD7D5EDD68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035109" y="4970654"/>
            <a:ext cx="586555" cy="586555"/>
          </a:xfrm>
          <a:prstGeom prst="rect">
            <a:avLst/>
          </a:prstGeom>
        </p:spPr>
      </p:pic>
      <p:pic>
        <p:nvPicPr>
          <p:cNvPr id="91" name="Graphic 90" descr="Envelope">
            <a:extLst>
              <a:ext uri="{FF2B5EF4-FFF2-40B4-BE49-F238E27FC236}">
                <a16:creationId xmlns:a16="http://schemas.microsoft.com/office/drawing/2014/main" id="{C61B8D47-3976-304C-973E-D3898463E0C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326907" y="4414964"/>
            <a:ext cx="586555" cy="586555"/>
          </a:xfrm>
          <a:prstGeom prst="rect">
            <a:avLst/>
          </a:prstGeom>
        </p:spPr>
      </p:pic>
      <p:pic>
        <p:nvPicPr>
          <p:cNvPr id="92" name="Graphic 91" descr="Envelope">
            <a:extLst>
              <a:ext uri="{FF2B5EF4-FFF2-40B4-BE49-F238E27FC236}">
                <a16:creationId xmlns:a16="http://schemas.microsoft.com/office/drawing/2014/main" id="{72484034-682B-304D-8A68-7E2C8495925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026477" y="4414964"/>
            <a:ext cx="586555" cy="586555"/>
          </a:xfrm>
          <a:prstGeom prst="rect">
            <a:avLst/>
          </a:prstGeom>
        </p:spPr>
      </p:pic>
      <p:pic>
        <p:nvPicPr>
          <p:cNvPr id="93" name="Graphic 92" descr="Envelope">
            <a:extLst>
              <a:ext uri="{FF2B5EF4-FFF2-40B4-BE49-F238E27FC236}">
                <a16:creationId xmlns:a16="http://schemas.microsoft.com/office/drawing/2014/main" id="{1F151EEA-D21D-1047-A94D-1F76EC7CB58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328986" y="4970654"/>
            <a:ext cx="586555" cy="586555"/>
          </a:xfrm>
          <a:prstGeom prst="rect">
            <a:avLst/>
          </a:prstGeom>
        </p:spPr>
      </p:pic>
      <p:pic>
        <p:nvPicPr>
          <p:cNvPr id="94" name="Graphic 93" descr="Envelope">
            <a:extLst>
              <a:ext uri="{FF2B5EF4-FFF2-40B4-BE49-F238E27FC236}">
                <a16:creationId xmlns:a16="http://schemas.microsoft.com/office/drawing/2014/main" id="{84C80F54-EBB2-C24F-9942-1C5A953489C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037188" y="4970654"/>
            <a:ext cx="586555" cy="586555"/>
          </a:xfrm>
          <a:prstGeom prst="rect">
            <a:avLst/>
          </a:prstGeom>
        </p:spPr>
      </p:pic>
      <p:pic>
        <p:nvPicPr>
          <p:cNvPr id="95" name="Graphic 94" descr="Envelope">
            <a:extLst>
              <a:ext uri="{FF2B5EF4-FFF2-40B4-BE49-F238E27FC236}">
                <a16:creationId xmlns:a16="http://schemas.microsoft.com/office/drawing/2014/main" id="{BB9E1316-B046-9741-BB30-3921328F8A5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328986" y="4414964"/>
            <a:ext cx="586555" cy="586555"/>
          </a:xfrm>
          <a:prstGeom prst="rect">
            <a:avLst/>
          </a:prstGeom>
        </p:spPr>
      </p:pic>
      <p:pic>
        <p:nvPicPr>
          <p:cNvPr id="96" name="Graphic 95" descr="Envelope">
            <a:extLst>
              <a:ext uri="{FF2B5EF4-FFF2-40B4-BE49-F238E27FC236}">
                <a16:creationId xmlns:a16="http://schemas.microsoft.com/office/drawing/2014/main" id="{DB04D5BC-E9D0-0F40-82CE-5E93F669214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028556" y="4414964"/>
            <a:ext cx="586555" cy="586555"/>
          </a:xfrm>
          <a:prstGeom prst="rect">
            <a:avLst/>
          </a:prstGeom>
        </p:spPr>
      </p:pic>
      <p:pic>
        <p:nvPicPr>
          <p:cNvPr id="97" name="Graphic 96" descr="Envelope">
            <a:extLst>
              <a:ext uri="{FF2B5EF4-FFF2-40B4-BE49-F238E27FC236}">
                <a16:creationId xmlns:a16="http://schemas.microsoft.com/office/drawing/2014/main" id="{EC55D6AA-A33F-3245-A23F-76FFB42F603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241886" y="4970654"/>
            <a:ext cx="586555" cy="586555"/>
          </a:xfrm>
          <a:prstGeom prst="rect">
            <a:avLst/>
          </a:prstGeom>
        </p:spPr>
      </p:pic>
      <p:pic>
        <p:nvPicPr>
          <p:cNvPr id="98" name="Graphic 97" descr="Envelope">
            <a:extLst>
              <a:ext uri="{FF2B5EF4-FFF2-40B4-BE49-F238E27FC236}">
                <a16:creationId xmlns:a16="http://schemas.microsoft.com/office/drawing/2014/main" id="{13F08006-F7F1-5E4C-9D39-399F1CFCE09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950088" y="4970654"/>
            <a:ext cx="586555" cy="586555"/>
          </a:xfrm>
          <a:prstGeom prst="rect">
            <a:avLst/>
          </a:prstGeom>
        </p:spPr>
      </p:pic>
      <p:pic>
        <p:nvPicPr>
          <p:cNvPr id="99" name="Graphic 98" descr="Envelope">
            <a:extLst>
              <a:ext uri="{FF2B5EF4-FFF2-40B4-BE49-F238E27FC236}">
                <a16:creationId xmlns:a16="http://schemas.microsoft.com/office/drawing/2014/main" id="{A27F667D-2720-1942-B1D0-FA5572CE0BA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241886" y="4414964"/>
            <a:ext cx="586555" cy="586555"/>
          </a:xfrm>
          <a:prstGeom prst="rect">
            <a:avLst/>
          </a:prstGeom>
        </p:spPr>
      </p:pic>
      <p:sp>
        <p:nvSpPr>
          <p:cNvPr id="102" name="Oval 101">
            <a:extLst>
              <a:ext uri="{FF2B5EF4-FFF2-40B4-BE49-F238E27FC236}">
                <a16:creationId xmlns:a16="http://schemas.microsoft.com/office/drawing/2014/main" id="{0C57B647-4E7B-BF42-A6B6-F469DA95F88C}"/>
              </a:ext>
            </a:extLst>
          </p:cNvPr>
          <p:cNvSpPr/>
          <p:nvPr/>
        </p:nvSpPr>
        <p:spPr>
          <a:xfrm>
            <a:off x="6509754" y="1038379"/>
            <a:ext cx="742526" cy="730453"/>
          </a:xfrm>
          <a:prstGeom prst="ellipse">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49" name="Picture 2">
            <a:extLst>
              <a:ext uri="{FF2B5EF4-FFF2-40B4-BE49-F238E27FC236}">
                <a16:creationId xmlns:a16="http://schemas.microsoft.com/office/drawing/2014/main" id="{D63E977A-375D-5C48-846D-3BFD358FE62D}"/>
              </a:ext>
            </a:extLst>
          </p:cNvPr>
          <p:cNvPicPr>
            <a:picLocks noChangeAspect="1" noChangeArrowheads="1"/>
          </p:cNvPicPr>
          <p:nvPr/>
        </p:nvPicPr>
        <p:blipFill>
          <a:blip r:embed="rId14">
            <a:duotone>
              <a:schemeClr val="accent2">
                <a:shade val="45000"/>
                <a:satMod val="135000"/>
              </a:schemeClr>
              <a:prstClr val="white"/>
            </a:duotone>
            <a:extLst>
              <a:ext uri="{BEBA8EAE-BF5A-486C-A8C5-ECC9F3942E4B}">
                <a14:imgProps xmlns:a14="http://schemas.microsoft.com/office/drawing/2010/main">
                  <a14:imgLayer r:embed="rId1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176988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a:extLst>
              <a:ext uri="{FF2B5EF4-FFF2-40B4-BE49-F238E27FC236}">
                <a16:creationId xmlns:a16="http://schemas.microsoft.com/office/drawing/2014/main" id="{61221566-EB00-1E40-81DE-DB0249932A62}"/>
              </a:ext>
            </a:extLst>
          </p:cNvPr>
          <p:cNvPicPr>
            <a:picLocks noChangeAspect="1" noChangeArrowheads="1"/>
          </p:cNvPicPr>
          <p:nvPr/>
        </p:nvPicPr>
        <p:blipFill>
          <a:blip r:embed="rId16">
            <a:duotone>
              <a:schemeClr val="accent2">
                <a:shade val="45000"/>
                <a:satMod val="135000"/>
              </a:schemeClr>
              <a:prstClr val="white"/>
            </a:duotone>
            <a:extLst>
              <a:ext uri="{BEBA8EAE-BF5A-486C-A8C5-ECC9F3942E4B}">
                <a14:imgProps xmlns:a14="http://schemas.microsoft.com/office/drawing/2010/main">
                  <a14:imgLayer r:embed="rId17">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1131750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a:extLst>
              <a:ext uri="{FF2B5EF4-FFF2-40B4-BE49-F238E27FC236}">
                <a16:creationId xmlns:a16="http://schemas.microsoft.com/office/drawing/2014/main" id="{9E482396-59D5-324D-96DC-725F0BA74E01}"/>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36115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a:extLst>
              <a:ext uri="{FF2B5EF4-FFF2-40B4-BE49-F238E27FC236}">
                <a16:creationId xmlns:a16="http://schemas.microsoft.com/office/drawing/2014/main" id="{84311901-7FAD-554A-BA01-CDF6D3F407BB}"/>
              </a:ext>
            </a:extLst>
          </p:cNvPr>
          <p:cNvPicPr>
            <a:picLocks noChangeAspect="1" noChangeArrowheads="1"/>
          </p:cNvPicPr>
          <p:nvPr/>
        </p:nvPicPr>
        <p:blipFill>
          <a:blip r:embed="rId18">
            <a:duotone>
              <a:schemeClr val="accent2">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495242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a:extLst>
              <a:ext uri="{FF2B5EF4-FFF2-40B4-BE49-F238E27FC236}">
                <a16:creationId xmlns:a16="http://schemas.microsoft.com/office/drawing/2014/main" id="{C32C52D0-A5DD-0B44-9E45-40AF616A501F}"/>
              </a:ext>
            </a:extLst>
          </p:cNvPr>
          <p:cNvPicPr>
            <a:picLocks noChangeAspect="1" noChangeArrowheads="1"/>
          </p:cNvPicPr>
          <p:nvPr/>
        </p:nvPicPr>
        <p:blipFill>
          <a:blip r:embed="rId16">
            <a:duotone>
              <a:schemeClr val="accent2">
                <a:shade val="45000"/>
                <a:satMod val="135000"/>
              </a:schemeClr>
              <a:prstClr val="white"/>
            </a:duotone>
            <a:extLst>
              <a:ext uri="{BEBA8EAE-BF5A-486C-A8C5-ECC9F3942E4B}">
                <a14:imgProps xmlns:a14="http://schemas.microsoft.com/office/drawing/2010/main">
                  <a14:imgLayer r:embed="rId19">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574806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a:extLst>
              <a:ext uri="{FF2B5EF4-FFF2-40B4-BE49-F238E27FC236}">
                <a16:creationId xmlns:a16="http://schemas.microsoft.com/office/drawing/2014/main" id="{766B7A88-3D29-E14A-A233-9F3D3C4323FE}"/>
              </a:ext>
            </a:extLst>
          </p:cNvPr>
          <p:cNvPicPr>
            <a:picLocks noChangeAspect="1" noChangeArrowheads="1"/>
          </p:cNvPicPr>
          <p:nvPr/>
        </p:nvPicPr>
        <p:blipFill>
          <a:blip r:embed="rId18">
            <a:duotone>
              <a:schemeClr val="accent2">
                <a:shade val="45000"/>
                <a:satMod val="135000"/>
              </a:schemeClr>
              <a:prstClr val="white"/>
            </a:duotone>
            <a:extLst>
              <a:ext uri="{BEBA8EAE-BF5A-486C-A8C5-ECC9F3942E4B}">
                <a14:imgProps xmlns:a14="http://schemas.microsoft.com/office/drawing/2010/main">
                  <a14:imgLayer r:embed="rId20">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733933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a:extLst>
              <a:ext uri="{FF2B5EF4-FFF2-40B4-BE49-F238E27FC236}">
                <a16:creationId xmlns:a16="http://schemas.microsoft.com/office/drawing/2014/main" id="{B57AC3D3-5D83-8340-B0D5-0814778A274C}"/>
              </a:ext>
            </a:extLst>
          </p:cNvPr>
          <p:cNvPicPr>
            <a:picLocks noChangeAspect="1" noChangeArrowheads="1"/>
          </p:cNvPicPr>
          <p:nvPr/>
        </p:nvPicPr>
        <p:blipFill>
          <a:blip r:embed="rId16">
            <a:duotone>
              <a:schemeClr val="accent2">
                <a:shade val="45000"/>
                <a:satMod val="135000"/>
              </a:schemeClr>
              <a:prstClr val="white"/>
            </a:duotone>
            <a:extLst>
              <a:ext uri="{BEBA8EAE-BF5A-486C-A8C5-ECC9F3942E4B}">
                <a14:imgProps xmlns:a14="http://schemas.microsoft.com/office/drawing/2010/main">
                  <a14:imgLayer r:embed="rId21">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813496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a:extLst>
              <a:ext uri="{FF2B5EF4-FFF2-40B4-BE49-F238E27FC236}">
                <a16:creationId xmlns:a16="http://schemas.microsoft.com/office/drawing/2014/main" id="{C1DCAE72-6D59-9B42-A792-6E112EF69E46}"/>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93060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a:extLst>
              <a:ext uri="{FF2B5EF4-FFF2-40B4-BE49-F238E27FC236}">
                <a16:creationId xmlns:a16="http://schemas.microsoft.com/office/drawing/2014/main" id="{C37E57F4-E684-BB47-AC17-C49BEFAF943F}"/>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972623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a:extLst>
              <a:ext uri="{FF2B5EF4-FFF2-40B4-BE49-F238E27FC236}">
                <a16:creationId xmlns:a16="http://schemas.microsoft.com/office/drawing/2014/main" id="{5B003B4A-1966-7E48-9D1D-5E0BBD21BE24}"/>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52187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a:extLst>
              <a:ext uri="{FF2B5EF4-FFF2-40B4-BE49-F238E27FC236}">
                <a16:creationId xmlns:a16="http://schemas.microsoft.com/office/drawing/2014/main" id="{7A2B0D98-5A5E-F343-B088-BA49E2229643}"/>
              </a:ext>
            </a:extLst>
          </p:cNvPr>
          <p:cNvPicPr>
            <a:picLocks noChangeAspect="1" noChangeArrowheads="1"/>
          </p:cNvPicPr>
          <p:nvPr/>
        </p:nvPicPr>
        <p:blipFill>
          <a:blip r:embed="rId22">
            <a:duotone>
              <a:schemeClr val="accent2">
                <a:shade val="45000"/>
                <a:satMod val="135000"/>
              </a:schemeClr>
              <a:prstClr val="white"/>
            </a:duotone>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17861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2">
            <a:extLst>
              <a:ext uri="{FF2B5EF4-FFF2-40B4-BE49-F238E27FC236}">
                <a16:creationId xmlns:a16="http://schemas.microsoft.com/office/drawing/2014/main" id="{ACA395E4-CB21-3A46-97F1-D7FCA42F164D}"/>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97425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2">
            <a:extLst>
              <a:ext uri="{FF2B5EF4-FFF2-40B4-BE49-F238E27FC236}">
                <a16:creationId xmlns:a16="http://schemas.microsoft.com/office/drawing/2014/main" id="{54451B8F-D69D-2949-8B93-9FFB6B82CE7B}"/>
              </a:ext>
            </a:extLst>
          </p:cNvPr>
          <p:cNvPicPr>
            <a:picLocks noChangeAspect="1" noChangeArrowheads="1"/>
          </p:cNvPicPr>
          <p:nvPr/>
        </p:nvPicPr>
        <p:blipFill>
          <a:blip r:embed="rId16">
            <a:duotone>
              <a:schemeClr val="accent2">
                <a:shade val="45000"/>
                <a:satMod val="135000"/>
              </a:schemeClr>
              <a:prstClr val="white"/>
            </a:duotone>
            <a:extLst>
              <a:ext uri="{BEBA8EAE-BF5A-486C-A8C5-ECC9F3942E4B}">
                <a14:imgProps xmlns:a14="http://schemas.microsoft.com/office/drawing/2010/main">
                  <a14:imgLayer r:embed="rId2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256552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2">
            <a:extLst>
              <a:ext uri="{FF2B5EF4-FFF2-40B4-BE49-F238E27FC236}">
                <a16:creationId xmlns:a16="http://schemas.microsoft.com/office/drawing/2014/main" id="{085C5AD6-FD52-B345-BC9F-E706BBA4271C}"/>
              </a:ext>
            </a:extLst>
          </p:cNvPr>
          <p:cNvPicPr>
            <a:picLocks noChangeAspect="1" noChangeArrowheads="1"/>
          </p:cNvPicPr>
          <p:nvPr/>
        </p:nvPicPr>
        <p:blipFill>
          <a:blip r:embed="rId16">
            <a:duotone>
              <a:schemeClr val="accent2">
                <a:shade val="45000"/>
                <a:satMod val="135000"/>
              </a:schemeClr>
              <a:prstClr val="white"/>
            </a:duotone>
            <a:extLst>
              <a:ext uri="{BEBA8EAE-BF5A-486C-A8C5-ECC9F3942E4B}">
                <a14:imgProps xmlns:a14="http://schemas.microsoft.com/office/drawing/2010/main">
                  <a14:imgLayer r:embed="rId2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415679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0633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612F058F-5669-984D-B8E0-43C0E6BC8165}"/>
              </a:ext>
            </a:extLst>
          </p:cNvPr>
          <p:cNvPicPr>
            <a:picLocks noChangeAspect="1" noChangeArrowheads="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contrast="-64000"/>
                    </a14:imgEffect>
                  </a14:imgLayer>
                </a14:imgProps>
              </a:ext>
              <a:ext uri="{28A0092B-C50C-407E-A947-70E740481C1C}">
                <a14:useLocalDpi xmlns:a14="http://schemas.microsoft.com/office/drawing/2010/main" val="0"/>
              </a:ext>
            </a:extLst>
          </a:blip>
          <a:srcRect/>
          <a:stretch>
            <a:fillRect/>
          </a:stretch>
        </p:blipFill>
        <p:spPr bwMode="auto">
          <a:xfrm flipH="1">
            <a:off x="176988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DFA0D5E-00EF-7E49-B6A2-3696A680634D}"/>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1131750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57BAB5CA-0CC9-214E-8827-2A9BF70BC713}"/>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36115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C23D0142-8A03-D442-8105-7B73BEE8FFEA}"/>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495242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38A4CAE4-7F7C-FD48-9607-E4171BF9CF53}"/>
              </a:ext>
            </a:extLst>
          </p:cNvPr>
          <p:cNvPicPr>
            <a:picLocks noChangeAspect="1" noChangeArrowheads="1"/>
          </p:cNvPicPr>
          <p:nvPr/>
        </p:nvPicPr>
        <p:blipFill>
          <a:blip r:embed="rId8">
            <a:duotone>
              <a:schemeClr val="accent2">
                <a:shade val="45000"/>
                <a:satMod val="135000"/>
              </a:schemeClr>
              <a:prstClr val="white"/>
            </a:duotone>
            <a:extLst>
              <a:ext uri="{BEBA8EAE-BF5A-486C-A8C5-ECC9F3942E4B}">
                <a14:imgProps xmlns:a14="http://schemas.microsoft.com/office/drawing/2010/main">
                  <a14:imgLayer r:embed="rId9">
                    <a14:imgEffect>
                      <a14:brightnessContrast contrast="41000"/>
                    </a14:imgEffect>
                  </a14:imgLayer>
                </a14:imgProps>
              </a:ext>
              <a:ext uri="{28A0092B-C50C-407E-A947-70E740481C1C}">
                <a14:useLocalDpi xmlns:a14="http://schemas.microsoft.com/office/drawing/2010/main" val="0"/>
              </a:ext>
            </a:extLst>
          </a:blip>
          <a:srcRect/>
          <a:stretch>
            <a:fillRect/>
          </a:stretch>
        </p:blipFill>
        <p:spPr bwMode="auto">
          <a:xfrm flipH="1">
            <a:off x="574806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57E90998-9390-3B47-8CA2-9BD5215ABAE4}"/>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33933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F9B8479D-0887-F045-AA64-12B46283AFDF}"/>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10">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813496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BDAB710E-0D47-7C4C-A773-F01FFD020B61}"/>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93060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72254C86-92A9-6D43-840C-C8C4A6E0C667}"/>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972623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50D307EE-89DD-1742-8891-03DF09937841}"/>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52187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E4791C77-1E08-0C4D-B3DA-81404146B8FF}"/>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7861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109B5767-6DB5-C547-8247-B8BF9F94C75C}"/>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97425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4AB436D1-26EF-7141-8B44-8CC96197B675}"/>
              </a:ext>
            </a:extLst>
          </p:cNvPr>
          <p:cNvPicPr>
            <a:picLocks noChangeAspect="1" noChangeArrowheads="1"/>
          </p:cNvPicPr>
          <p:nvPr/>
        </p:nvPicPr>
        <p:blipFill>
          <a:blip r:embed="rId11">
            <a:duotone>
              <a:schemeClr val="accent2">
                <a:shade val="45000"/>
                <a:satMod val="135000"/>
              </a:schemeClr>
              <a:prstClr val="white"/>
            </a:duotone>
            <a:extLst>
              <a:ext uri="{BEBA8EAE-BF5A-486C-A8C5-ECC9F3942E4B}">
                <a14:imgProps xmlns:a14="http://schemas.microsoft.com/office/drawing/2010/main">
                  <a14:imgLayer r:embed="rId1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256552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FB01D3B8-6724-6E4E-8EE8-D5DF45E626AF}"/>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13">
                    <a14:imgEffect>
                      <a14:brightnessContrast bright="40000" contrast="-100000"/>
                    </a14:imgEffect>
                  </a14:imgLayer>
                </a14:imgProps>
              </a:ext>
              <a:ext uri="{28A0092B-C50C-407E-A947-70E740481C1C}">
                <a14:useLocalDpi xmlns:a14="http://schemas.microsoft.com/office/drawing/2010/main" val="0"/>
              </a:ext>
            </a:extLst>
          </a:blip>
          <a:srcRect/>
          <a:stretch>
            <a:fillRect/>
          </a:stretch>
        </p:blipFill>
        <p:spPr bwMode="auto">
          <a:xfrm flipH="1">
            <a:off x="415679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FBFADB2F-56D6-FB4C-8CB1-214F276379E3}"/>
              </a:ext>
            </a:extLst>
          </p:cNvPr>
          <p:cNvGrpSpPr/>
          <p:nvPr/>
        </p:nvGrpSpPr>
        <p:grpSpPr>
          <a:xfrm>
            <a:off x="1409484" y="2538607"/>
            <a:ext cx="3281014" cy="3281014"/>
            <a:chOff x="178615" y="1948071"/>
            <a:chExt cx="3281014" cy="3281014"/>
          </a:xfrm>
        </p:grpSpPr>
        <p:pic>
          <p:nvPicPr>
            <p:cNvPr id="21" name="Picture 20">
              <a:extLst>
                <a:ext uri="{FF2B5EF4-FFF2-40B4-BE49-F238E27FC236}">
                  <a16:creationId xmlns:a16="http://schemas.microsoft.com/office/drawing/2014/main" id="{BC328873-1657-1847-B73D-AEB48DBA45D6}"/>
                </a:ext>
              </a:extLst>
            </p:cNvPr>
            <p:cNvPicPr>
              <a:picLocks noChangeAspect="1"/>
            </p:cNvPicPr>
            <p:nvPr/>
          </p:nvPicPr>
          <p:blipFill>
            <a:blip r:embed="rId14">
              <a:grayscl/>
            </a:blip>
            <a:stretch>
              <a:fillRect/>
            </a:stretch>
          </p:blipFill>
          <p:spPr>
            <a:xfrm>
              <a:off x="178615" y="1948071"/>
              <a:ext cx="3281014" cy="3281014"/>
            </a:xfrm>
            <a:prstGeom prst="rect">
              <a:avLst/>
            </a:prstGeom>
          </p:spPr>
        </p:pic>
        <p:sp>
          <p:nvSpPr>
            <p:cNvPr id="22" name="Rectangle 21">
              <a:extLst>
                <a:ext uri="{FF2B5EF4-FFF2-40B4-BE49-F238E27FC236}">
                  <a16:creationId xmlns:a16="http://schemas.microsoft.com/office/drawing/2014/main" id="{84228F3D-CDBB-5941-BBB9-B197908840CF}"/>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A934E9EB-9F2C-5F42-B2A9-A4EE0E1BBC72}"/>
              </a:ext>
            </a:extLst>
          </p:cNvPr>
          <p:cNvGrpSpPr/>
          <p:nvPr/>
        </p:nvGrpSpPr>
        <p:grpSpPr>
          <a:xfrm>
            <a:off x="4309649" y="2538607"/>
            <a:ext cx="3281014" cy="3281014"/>
            <a:chOff x="178615" y="1948071"/>
            <a:chExt cx="3281014" cy="3281014"/>
          </a:xfrm>
        </p:grpSpPr>
        <p:pic>
          <p:nvPicPr>
            <p:cNvPr id="24" name="Picture 23">
              <a:extLst>
                <a:ext uri="{FF2B5EF4-FFF2-40B4-BE49-F238E27FC236}">
                  <a16:creationId xmlns:a16="http://schemas.microsoft.com/office/drawing/2014/main" id="{3D54AF66-FE79-4E46-8C80-41DF8C71C62A}"/>
                </a:ext>
              </a:extLst>
            </p:cNvPr>
            <p:cNvPicPr>
              <a:picLocks noChangeAspect="1"/>
            </p:cNvPicPr>
            <p:nvPr/>
          </p:nvPicPr>
          <p:blipFill>
            <a:blip r:embed="rId14">
              <a:grayscl/>
            </a:blip>
            <a:stretch>
              <a:fillRect/>
            </a:stretch>
          </p:blipFill>
          <p:spPr>
            <a:xfrm>
              <a:off x="178615" y="1948071"/>
              <a:ext cx="3281014" cy="3281014"/>
            </a:xfrm>
            <a:prstGeom prst="rect">
              <a:avLst/>
            </a:prstGeom>
          </p:spPr>
        </p:pic>
        <p:sp>
          <p:nvSpPr>
            <p:cNvPr id="25" name="Rectangle 24">
              <a:extLst>
                <a:ext uri="{FF2B5EF4-FFF2-40B4-BE49-F238E27FC236}">
                  <a16:creationId xmlns:a16="http://schemas.microsoft.com/office/drawing/2014/main" id="{CBEB4CDC-C81B-C441-9CA4-7781F448250B}"/>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C30F3013-53F5-6D4B-BA7E-89A128AAFC17}"/>
              </a:ext>
            </a:extLst>
          </p:cNvPr>
          <p:cNvGrpSpPr/>
          <p:nvPr/>
        </p:nvGrpSpPr>
        <p:grpSpPr>
          <a:xfrm>
            <a:off x="7240856" y="2538607"/>
            <a:ext cx="3281014" cy="3281014"/>
            <a:chOff x="178615" y="1948071"/>
            <a:chExt cx="3281014" cy="3281014"/>
          </a:xfrm>
        </p:grpSpPr>
        <p:pic>
          <p:nvPicPr>
            <p:cNvPr id="27" name="Picture 26">
              <a:extLst>
                <a:ext uri="{FF2B5EF4-FFF2-40B4-BE49-F238E27FC236}">
                  <a16:creationId xmlns:a16="http://schemas.microsoft.com/office/drawing/2014/main" id="{97FA1832-DB71-744D-8900-DD79FC4CD4EB}"/>
                </a:ext>
              </a:extLst>
            </p:cNvPr>
            <p:cNvPicPr>
              <a:picLocks noChangeAspect="1"/>
            </p:cNvPicPr>
            <p:nvPr/>
          </p:nvPicPr>
          <p:blipFill>
            <a:blip r:embed="rId14">
              <a:grayscl/>
            </a:blip>
            <a:stretch>
              <a:fillRect/>
            </a:stretch>
          </p:blipFill>
          <p:spPr>
            <a:xfrm>
              <a:off x="178615" y="1948071"/>
              <a:ext cx="3281014" cy="3281014"/>
            </a:xfrm>
            <a:prstGeom prst="rect">
              <a:avLst/>
            </a:prstGeom>
          </p:spPr>
        </p:pic>
        <p:sp>
          <p:nvSpPr>
            <p:cNvPr id="28" name="Rectangle 27">
              <a:extLst>
                <a:ext uri="{FF2B5EF4-FFF2-40B4-BE49-F238E27FC236}">
                  <a16:creationId xmlns:a16="http://schemas.microsoft.com/office/drawing/2014/main" id="{3D13C04E-E065-2746-80E7-46CA2C781FF6}"/>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sp>
        <p:nvSpPr>
          <p:cNvPr id="51" name="TextBox 50">
            <a:extLst>
              <a:ext uri="{FF2B5EF4-FFF2-40B4-BE49-F238E27FC236}">
                <a16:creationId xmlns:a16="http://schemas.microsoft.com/office/drawing/2014/main" id="{BCD9D919-A8A7-7C43-96B4-1F15B20D0B7F}"/>
              </a:ext>
            </a:extLst>
          </p:cNvPr>
          <p:cNvSpPr txBox="1"/>
          <p:nvPr/>
        </p:nvSpPr>
        <p:spPr>
          <a:xfrm>
            <a:off x="1837908" y="6116959"/>
            <a:ext cx="2077813" cy="584775"/>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can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look</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at</a:t>
            </a:r>
            <a:endParaRPr lang="en-US" sz="3200" dirty="0">
              <a:latin typeface="Cambria Math" panose="02040503050406030204" pitchFamily="18" charset="0"/>
              <a:ea typeface="Cambria Math" panose="02040503050406030204" pitchFamily="18" charset="0"/>
            </a:endParaRPr>
          </a:p>
        </p:txBody>
      </p:sp>
      <p:grpSp>
        <p:nvGrpSpPr>
          <p:cNvPr id="55" name="Group 54">
            <a:extLst>
              <a:ext uri="{FF2B5EF4-FFF2-40B4-BE49-F238E27FC236}">
                <a16:creationId xmlns:a16="http://schemas.microsoft.com/office/drawing/2014/main" id="{ADA5E67F-0724-A641-99E4-E34C8C6AE769}"/>
              </a:ext>
            </a:extLst>
          </p:cNvPr>
          <p:cNvGrpSpPr/>
          <p:nvPr/>
        </p:nvGrpSpPr>
        <p:grpSpPr>
          <a:xfrm>
            <a:off x="3857651" y="6042943"/>
            <a:ext cx="1260613" cy="695885"/>
            <a:chOff x="372127" y="5333845"/>
            <a:chExt cx="1260613" cy="695885"/>
          </a:xfrm>
        </p:grpSpPr>
        <p:pic>
          <p:nvPicPr>
            <p:cNvPr id="69" name="Picture 2">
              <a:extLst>
                <a:ext uri="{FF2B5EF4-FFF2-40B4-BE49-F238E27FC236}">
                  <a16:creationId xmlns:a16="http://schemas.microsoft.com/office/drawing/2014/main" id="{B5101489-86BE-0045-BEB1-178EC7337D18}"/>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72127"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a:extLst>
                <a:ext uri="{FF2B5EF4-FFF2-40B4-BE49-F238E27FC236}">
                  <a16:creationId xmlns:a16="http://schemas.microsoft.com/office/drawing/2014/main" id="{6527DDE7-AFF2-C34A-B12F-804390B27908}"/>
                </a:ext>
              </a:extLst>
            </p:cNvPr>
            <p:cNvPicPr>
              <a:picLocks noChangeAspect="1" noChangeArrowheads="1"/>
            </p:cNvPicPr>
            <p:nvPr/>
          </p:nvPicPr>
          <p:blipFill>
            <a:blip r:embed="rId11">
              <a:duotone>
                <a:schemeClr val="bg2">
                  <a:shade val="45000"/>
                  <a:satMod val="135000"/>
                </a:schemeClr>
                <a:prstClr val="white"/>
              </a:duotone>
              <a:extLst>
                <a:ext uri="{BEBA8EAE-BF5A-486C-A8C5-ECC9F3942E4B}">
                  <a14:imgProps xmlns:a14="http://schemas.microsoft.com/office/drawing/2010/main">
                    <a14:imgLayer r:embed="rId15">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670639"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a:extLst>
                <a:ext uri="{FF2B5EF4-FFF2-40B4-BE49-F238E27FC236}">
                  <a16:creationId xmlns:a16="http://schemas.microsoft.com/office/drawing/2014/main" id="{2E3E8D69-3E22-D441-9045-BFC854AA03E9}"/>
                </a:ext>
              </a:extLst>
            </p:cNvPr>
            <p:cNvPicPr>
              <a:picLocks noChangeAspect="1" noChangeArrowheads="1"/>
            </p:cNvPicPr>
            <p:nvPr/>
          </p:nvPicPr>
          <p:blipFill>
            <a:blip r:embed="rId16">
              <a:duotone>
                <a:schemeClr val="bg2">
                  <a:shade val="45000"/>
                  <a:satMod val="135000"/>
                </a:schemeClr>
                <a:prstClr val="white"/>
              </a:duotone>
              <a:extLst>
                <a:ext uri="{BEBA8EAE-BF5A-486C-A8C5-ECC9F3942E4B}">
                  <a14:imgProps xmlns:a14="http://schemas.microsoft.com/office/drawing/2010/main">
                    <a14:imgLayer r:embed="rId17">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936855" y="5333845"/>
              <a:ext cx="695885" cy="695885"/>
            </a:xfrm>
            <a:prstGeom prst="rect">
              <a:avLst/>
            </a:prstGeom>
            <a:noFill/>
            <a:extLst>
              <a:ext uri="{909E8E84-426E-40DD-AFC4-6F175D3DCCD1}">
                <a14:hiddenFill xmlns:a14="http://schemas.microsoft.com/office/drawing/2010/main">
                  <a:solidFill>
                    <a:srgbClr val="FFFFFF"/>
                  </a:solidFill>
                </a14:hiddenFill>
              </a:ext>
            </a:extLst>
          </p:spPr>
        </p:pic>
      </p:grpSp>
      <p:sp>
        <p:nvSpPr>
          <p:cNvPr id="72" name="TextBox 71">
            <a:extLst>
              <a:ext uri="{FF2B5EF4-FFF2-40B4-BE49-F238E27FC236}">
                <a16:creationId xmlns:a16="http://schemas.microsoft.com/office/drawing/2014/main" id="{185EB0D3-E0C9-DE49-ACD2-21197E92F91D}"/>
              </a:ext>
            </a:extLst>
          </p:cNvPr>
          <p:cNvSpPr txBox="1"/>
          <p:nvPr/>
        </p:nvSpPr>
        <p:spPr>
          <a:xfrm>
            <a:off x="5175398" y="6098497"/>
            <a:ext cx="6419130" cy="584775"/>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openings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and</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decide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which</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to</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open</a:t>
            </a:r>
            <a:r>
              <a:rPr lang="zh-CN" altLang="en-US" sz="3200" dirty="0">
                <a:latin typeface="Cambria Math" panose="02040503050406030204" pitchFamily="18" charset="0"/>
                <a:ea typeface="Cambria Math" panose="02040503050406030204" pitchFamily="18" charset="0"/>
              </a:rPr>
              <a:t> </a:t>
            </a:r>
            <a:endParaRPr lang="en-US" sz="3200" dirty="0">
              <a:latin typeface="Cambria Math" panose="02040503050406030204" pitchFamily="18" charset="0"/>
              <a:ea typeface="Cambria Math" panose="02040503050406030204" pitchFamily="18" charset="0"/>
            </a:endParaRPr>
          </a:p>
        </p:txBody>
      </p:sp>
      <p:grpSp>
        <p:nvGrpSpPr>
          <p:cNvPr id="73" name="Group 72">
            <a:extLst>
              <a:ext uri="{FF2B5EF4-FFF2-40B4-BE49-F238E27FC236}">
                <a16:creationId xmlns:a16="http://schemas.microsoft.com/office/drawing/2014/main" id="{FDC84399-23B8-F74F-B4A0-9090FFF39FF7}"/>
              </a:ext>
            </a:extLst>
          </p:cNvPr>
          <p:cNvGrpSpPr/>
          <p:nvPr/>
        </p:nvGrpSpPr>
        <p:grpSpPr>
          <a:xfrm>
            <a:off x="691885" y="6042941"/>
            <a:ext cx="1260613" cy="695885"/>
            <a:chOff x="372127" y="5333845"/>
            <a:chExt cx="1260613" cy="695885"/>
          </a:xfrm>
        </p:grpSpPr>
        <p:pic>
          <p:nvPicPr>
            <p:cNvPr id="74" name="Picture 2">
              <a:extLst>
                <a:ext uri="{FF2B5EF4-FFF2-40B4-BE49-F238E27FC236}">
                  <a16:creationId xmlns:a16="http://schemas.microsoft.com/office/drawing/2014/main" id="{671EE587-E8AF-7046-BBA6-45F1DA5BF89C}"/>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72127"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a:extLst>
                <a:ext uri="{FF2B5EF4-FFF2-40B4-BE49-F238E27FC236}">
                  <a16:creationId xmlns:a16="http://schemas.microsoft.com/office/drawing/2014/main" id="{5173D4E4-A7CB-914A-8B2F-30BFDA928C51}"/>
                </a:ext>
              </a:extLst>
            </p:cNvPr>
            <p:cNvPicPr>
              <a:picLocks noChangeAspect="1" noChangeArrowheads="1"/>
            </p:cNvPicPr>
            <p:nvPr/>
          </p:nvPicPr>
          <p:blipFill>
            <a:blip r:embed="rId18">
              <a:duotone>
                <a:schemeClr val="accent2">
                  <a:shade val="45000"/>
                  <a:satMod val="135000"/>
                </a:schemeClr>
                <a:prstClr val="white"/>
              </a:duotone>
              <a:extLst>
                <a:ext uri="{BEBA8EAE-BF5A-486C-A8C5-ECC9F3942E4B}">
                  <a14:imgProps xmlns:a14="http://schemas.microsoft.com/office/drawing/2010/main">
                    <a14:imgLayer r:embed="rId19">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670639"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a:extLst>
                <a:ext uri="{FF2B5EF4-FFF2-40B4-BE49-F238E27FC236}">
                  <a16:creationId xmlns:a16="http://schemas.microsoft.com/office/drawing/2014/main" id="{0D4B6BBF-63FD-5342-AB8D-4D135D1DBE97}"/>
                </a:ext>
              </a:extLst>
            </p:cNvPr>
            <p:cNvPicPr>
              <a:picLocks noChangeAspect="1" noChangeArrowheads="1"/>
            </p:cNvPicPr>
            <p:nvPr/>
          </p:nvPicPr>
          <p:blipFill>
            <a:blip r:embed="rId18">
              <a:duotone>
                <a:schemeClr val="accent2">
                  <a:shade val="45000"/>
                  <a:satMod val="135000"/>
                </a:schemeClr>
                <a:prstClr val="white"/>
              </a:duotone>
              <a:extLst>
                <a:ext uri="{BEBA8EAE-BF5A-486C-A8C5-ECC9F3942E4B}">
                  <a14:imgProps xmlns:a14="http://schemas.microsoft.com/office/drawing/2010/main">
                    <a14:imgLayer r:embed="rId17">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936855" y="5333845"/>
              <a:ext cx="695885" cy="695885"/>
            </a:xfrm>
            <a:prstGeom prst="rect">
              <a:avLst/>
            </a:prstGeom>
            <a:noFill/>
            <a:extLst>
              <a:ext uri="{909E8E84-426E-40DD-AFC4-6F175D3DCCD1}">
                <a14:hiddenFill xmlns:a14="http://schemas.microsoft.com/office/drawing/2010/main">
                  <a:solidFill>
                    <a:srgbClr val="FFFFFF"/>
                  </a:solidFill>
                </a14:hiddenFill>
              </a:ext>
            </a:extLst>
          </p:spPr>
        </p:pic>
      </p:grpSp>
      <p:pic>
        <p:nvPicPr>
          <p:cNvPr id="81" name="Graphic 80" descr="Envelope">
            <a:extLst>
              <a:ext uri="{FF2B5EF4-FFF2-40B4-BE49-F238E27FC236}">
                <a16:creationId xmlns:a16="http://schemas.microsoft.com/office/drawing/2014/main" id="{AF804703-5AF1-794D-B34A-15826C30BDD9}"/>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2326907" y="4970654"/>
            <a:ext cx="586555" cy="586555"/>
          </a:xfrm>
          <a:prstGeom prst="rect">
            <a:avLst/>
          </a:prstGeom>
        </p:spPr>
      </p:pic>
      <p:pic>
        <p:nvPicPr>
          <p:cNvPr id="82" name="Graphic 81" descr="Envelope">
            <a:extLst>
              <a:ext uri="{FF2B5EF4-FFF2-40B4-BE49-F238E27FC236}">
                <a16:creationId xmlns:a16="http://schemas.microsoft.com/office/drawing/2014/main" id="{3F205FDF-DAE2-8940-A061-A96C36BD6204}"/>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3035109" y="4970654"/>
            <a:ext cx="586555" cy="586555"/>
          </a:xfrm>
          <a:prstGeom prst="rect">
            <a:avLst/>
          </a:prstGeom>
        </p:spPr>
      </p:pic>
      <p:pic>
        <p:nvPicPr>
          <p:cNvPr id="83" name="Graphic 82" descr="Envelope">
            <a:extLst>
              <a:ext uri="{FF2B5EF4-FFF2-40B4-BE49-F238E27FC236}">
                <a16:creationId xmlns:a16="http://schemas.microsoft.com/office/drawing/2014/main" id="{9B58F80C-5803-A14A-A700-2908D2DD0757}"/>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2326907" y="4414964"/>
            <a:ext cx="586555" cy="586555"/>
          </a:xfrm>
          <a:prstGeom prst="rect">
            <a:avLst/>
          </a:prstGeom>
        </p:spPr>
      </p:pic>
      <p:pic>
        <p:nvPicPr>
          <p:cNvPr id="84" name="Graphic 83" descr="Envelope">
            <a:extLst>
              <a:ext uri="{FF2B5EF4-FFF2-40B4-BE49-F238E27FC236}">
                <a16:creationId xmlns:a16="http://schemas.microsoft.com/office/drawing/2014/main" id="{1F219587-76A2-4C4A-B440-46DADCBF1C56}"/>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3026477" y="4414964"/>
            <a:ext cx="586555" cy="586555"/>
          </a:xfrm>
          <a:prstGeom prst="rect">
            <a:avLst/>
          </a:prstGeom>
        </p:spPr>
      </p:pic>
      <p:pic>
        <p:nvPicPr>
          <p:cNvPr id="85" name="Graphic 84" descr="Envelope">
            <a:extLst>
              <a:ext uri="{FF2B5EF4-FFF2-40B4-BE49-F238E27FC236}">
                <a16:creationId xmlns:a16="http://schemas.microsoft.com/office/drawing/2014/main" id="{8FFEF5AE-DBC9-D244-BFF1-614A1814608B}"/>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5328986" y="4970654"/>
            <a:ext cx="586555" cy="586555"/>
          </a:xfrm>
          <a:prstGeom prst="rect">
            <a:avLst/>
          </a:prstGeom>
        </p:spPr>
      </p:pic>
      <p:pic>
        <p:nvPicPr>
          <p:cNvPr id="86" name="Graphic 85" descr="Envelope">
            <a:extLst>
              <a:ext uri="{FF2B5EF4-FFF2-40B4-BE49-F238E27FC236}">
                <a16:creationId xmlns:a16="http://schemas.microsoft.com/office/drawing/2014/main" id="{40C072BB-BB03-D54B-8995-DD6C9E383986}"/>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6037188" y="4970654"/>
            <a:ext cx="586555" cy="586555"/>
          </a:xfrm>
          <a:prstGeom prst="rect">
            <a:avLst/>
          </a:prstGeom>
        </p:spPr>
      </p:pic>
      <p:pic>
        <p:nvPicPr>
          <p:cNvPr id="87" name="Graphic 86" descr="Envelope">
            <a:extLst>
              <a:ext uri="{FF2B5EF4-FFF2-40B4-BE49-F238E27FC236}">
                <a16:creationId xmlns:a16="http://schemas.microsoft.com/office/drawing/2014/main" id="{98C9A95A-1375-8A46-B752-184A0BAAE15B}"/>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5328986" y="4414964"/>
            <a:ext cx="586555" cy="586555"/>
          </a:xfrm>
          <a:prstGeom prst="rect">
            <a:avLst/>
          </a:prstGeom>
        </p:spPr>
      </p:pic>
      <p:pic>
        <p:nvPicPr>
          <p:cNvPr id="88" name="Graphic 87" descr="Envelope">
            <a:extLst>
              <a:ext uri="{FF2B5EF4-FFF2-40B4-BE49-F238E27FC236}">
                <a16:creationId xmlns:a16="http://schemas.microsoft.com/office/drawing/2014/main" id="{990634C7-8A64-3243-9ABB-87C79A673017}"/>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6028556" y="4414964"/>
            <a:ext cx="586555" cy="586555"/>
          </a:xfrm>
          <a:prstGeom prst="rect">
            <a:avLst/>
          </a:prstGeom>
        </p:spPr>
      </p:pic>
      <p:pic>
        <p:nvPicPr>
          <p:cNvPr id="89" name="Graphic 88" descr="Envelope">
            <a:extLst>
              <a:ext uri="{FF2B5EF4-FFF2-40B4-BE49-F238E27FC236}">
                <a16:creationId xmlns:a16="http://schemas.microsoft.com/office/drawing/2014/main" id="{BC898728-7B7D-D048-A44B-2E71E826131D}"/>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8241886" y="4970654"/>
            <a:ext cx="586555" cy="586555"/>
          </a:xfrm>
          <a:prstGeom prst="rect">
            <a:avLst/>
          </a:prstGeom>
        </p:spPr>
      </p:pic>
      <p:pic>
        <p:nvPicPr>
          <p:cNvPr id="90" name="Graphic 89" descr="Envelope">
            <a:extLst>
              <a:ext uri="{FF2B5EF4-FFF2-40B4-BE49-F238E27FC236}">
                <a16:creationId xmlns:a16="http://schemas.microsoft.com/office/drawing/2014/main" id="{53A1D725-589C-2441-B2CB-305F355B3852}"/>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8950088" y="4970654"/>
            <a:ext cx="586555" cy="586555"/>
          </a:xfrm>
          <a:prstGeom prst="rect">
            <a:avLst/>
          </a:prstGeom>
        </p:spPr>
      </p:pic>
      <p:pic>
        <p:nvPicPr>
          <p:cNvPr id="91" name="Graphic 90" descr="Envelope">
            <a:extLst>
              <a:ext uri="{FF2B5EF4-FFF2-40B4-BE49-F238E27FC236}">
                <a16:creationId xmlns:a16="http://schemas.microsoft.com/office/drawing/2014/main" id="{8FAF019A-66A1-E44D-BC36-3411EB91B0E4}"/>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8241886" y="4414964"/>
            <a:ext cx="586555" cy="586555"/>
          </a:xfrm>
          <a:prstGeom prst="rect">
            <a:avLst/>
          </a:prstGeom>
        </p:spPr>
      </p:pic>
      <p:pic>
        <p:nvPicPr>
          <p:cNvPr id="92" name="Picture 2">
            <a:extLst>
              <a:ext uri="{FF2B5EF4-FFF2-40B4-BE49-F238E27FC236}">
                <a16:creationId xmlns:a16="http://schemas.microsoft.com/office/drawing/2014/main" id="{945A5D97-6298-1747-B73D-7AF565A9C97B}"/>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5236154" y="371908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92">
            <a:extLst>
              <a:ext uri="{FF2B5EF4-FFF2-40B4-BE49-F238E27FC236}">
                <a16:creationId xmlns:a16="http://schemas.microsoft.com/office/drawing/2014/main" id="{6C7F5F26-A43D-4647-B207-B7495E37FE05}"/>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5952131" y="37190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2">
            <a:extLst>
              <a:ext uri="{FF2B5EF4-FFF2-40B4-BE49-F238E27FC236}">
                <a16:creationId xmlns:a16="http://schemas.microsoft.com/office/drawing/2014/main" id="{4CA13273-66F4-3749-A6D2-93A78D0729BB}"/>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2301551" y="371908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2">
            <a:extLst>
              <a:ext uri="{FF2B5EF4-FFF2-40B4-BE49-F238E27FC236}">
                <a16:creationId xmlns:a16="http://schemas.microsoft.com/office/drawing/2014/main" id="{1B8B025B-D046-EB41-9430-559419647CA7}"/>
              </a:ext>
            </a:extLst>
          </p:cNvPr>
          <p:cNvPicPr>
            <a:picLocks noChangeAspect="1" noChangeArrowheads="1"/>
          </p:cNvPicPr>
          <p:nvPr/>
        </p:nvPicPr>
        <p:blipFill>
          <a:blip r:embed="rId7">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flipH="1">
            <a:off x="8168906" y="3691930"/>
            <a:ext cx="695885" cy="695885"/>
          </a:xfrm>
          <a:prstGeom prst="rect">
            <a:avLst/>
          </a:prstGeom>
          <a:noFill/>
          <a:extLst>
            <a:ext uri="{909E8E84-426E-40DD-AFC4-6F175D3DCCD1}">
              <a14:hiddenFill xmlns:a14="http://schemas.microsoft.com/office/drawing/2010/main">
                <a:solidFill>
                  <a:srgbClr val="FFFFFF"/>
                </a:solidFill>
              </a14:hiddenFill>
            </a:ext>
          </a:extLst>
        </p:spPr>
      </p:pic>
      <p:sp>
        <p:nvSpPr>
          <p:cNvPr id="97" name="Oval 96">
            <a:extLst>
              <a:ext uri="{FF2B5EF4-FFF2-40B4-BE49-F238E27FC236}">
                <a16:creationId xmlns:a16="http://schemas.microsoft.com/office/drawing/2014/main" id="{15342D79-C6B3-D14B-B966-B3B3064C08C6}"/>
              </a:ext>
            </a:extLst>
          </p:cNvPr>
          <p:cNvSpPr/>
          <p:nvPr/>
        </p:nvSpPr>
        <p:spPr>
          <a:xfrm>
            <a:off x="8134965" y="3691930"/>
            <a:ext cx="742526" cy="730453"/>
          </a:xfrm>
          <a:prstGeom prst="ellipse">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98" name="Picture 2">
            <a:extLst>
              <a:ext uri="{FF2B5EF4-FFF2-40B4-BE49-F238E27FC236}">
                <a16:creationId xmlns:a16="http://schemas.microsoft.com/office/drawing/2014/main" id="{FCBE4769-C6DB-9E4D-8EC6-5DDA3511C089}"/>
              </a:ext>
            </a:extLst>
          </p:cNvPr>
          <p:cNvPicPr>
            <a:picLocks noChangeAspect="1" noChangeArrowheads="1"/>
          </p:cNvPicPr>
          <p:nvPr/>
        </p:nvPicPr>
        <p:blipFill>
          <a:blip r:embed="rId7">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flipH="1">
            <a:off x="654369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sp>
        <p:nvSpPr>
          <p:cNvPr id="99" name="Oval 98">
            <a:extLst>
              <a:ext uri="{FF2B5EF4-FFF2-40B4-BE49-F238E27FC236}">
                <a16:creationId xmlns:a16="http://schemas.microsoft.com/office/drawing/2014/main" id="{6E6547EB-C7A0-2341-B77B-4947899C7A0D}"/>
              </a:ext>
            </a:extLst>
          </p:cNvPr>
          <p:cNvSpPr/>
          <p:nvPr/>
        </p:nvSpPr>
        <p:spPr>
          <a:xfrm>
            <a:off x="6509754" y="1038379"/>
            <a:ext cx="742526" cy="730453"/>
          </a:xfrm>
          <a:prstGeom prst="ellipse">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77" name="Picture 2">
            <a:extLst>
              <a:ext uri="{FF2B5EF4-FFF2-40B4-BE49-F238E27FC236}">
                <a16:creationId xmlns:a16="http://schemas.microsoft.com/office/drawing/2014/main" id="{5CC8FA86-0B00-6244-9EEB-A63B6079DD4F}"/>
              </a:ext>
            </a:extLst>
          </p:cNvPr>
          <p:cNvPicPr>
            <a:picLocks noChangeAspect="1" noChangeArrowheads="1"/>
          </p:cNvPicPr>
          <p:nvPr/>
        </p:nvPicPr>
        <p:blipFill>
          <a:blip r:embed="rId22">
            <a:duotone>
              <a:schemeClr val="accent2">
                <a:shade val="45000"/>
                <a:satMod val="135000"/>
              </a:schemeClr>
              <a:prstClr val="white"/>
            </a:duotone>
            <a:extLst>
              <a:ext uri="{BEBA8EAE-BF5A-486C-A8C5-ECC9F3942E4B}">
                <a14:imgProps xmlns:a14="http://schemas.microsoft.com/office/drawing/2010/main">
                  <a14:imgLayer r:embed="rId23">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1771581"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a:extLst>
              <a:ext uri="{FF2B5EF4-FFF2-40B4-BE49-F238E27FC236}">
                <a16:creationId xmlns:a16="http://schemas.microsoft.com/office/drawing/2014/main" id="{7D1C985A-90BE-C744-9E7F-12AF06DB06B5}"/>
              </a:ext>
            </a:extLst>
          </p:cNvPr>
          <p:cNvPicPr>
            <a:picLocks noChangeAspect="1" noChangeArrowheads="1"/>
          </p:cNvPicPr>
          <p:nvPr/>
        </p:nvPicPr>
        <p:blipFill>
          <a:blip r:embed="rId18">
            <a:duotone>
              <a:schemeClr val="accent2">
                <a:shade val="45000"/>
                <a:satMod val="135000"/>
              </a:schemeClr>
              <a:prstClr val="white"/>
            </a:duotone>
            <a:extLst>
              <a:ext uri="{BEBA8EAE-BF5A-486C-A8C5-ECC9F3942E4B}">
                <a14:imgProps xmlns:a14="http://schemas.microsoft.com/office/drawing/2010/main">
                  <a14:imgLayer r:embed="rId2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11319196"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a:extLst>
              <a:ext uri="{FF2B5EF4-FFF2-40B4-BE49-F238E27FC236}">
                <a16:creationId xmlns:a16="http://schemas.microsoft.com/office/drawing/2014/main" id="{35328858-5B8F-1343-BF77-05A8EFDC6DA3}"/>
              </a:ext>
            </a:extLst>
          </p:cNvPr>
          <p:cNvPicPr>
            <a:picLocks noChangeAspect="1" noChangeArrowheads="1"/>
          </p:cNvPicPr>
          <p:nvPr/>
        </p:nvPicPr>
        <p:blipFill>
          <a:blip r:embed="rId25">
            <a:duotone>
              <a:schemeClr val="accent2">
                <a:shade val="45000"/>
                <a:satMod val="135000"/>
              </a:schemeClr>
              <a:prstClr val="white"/>
            </a:duotone>
            <a:extLst>
              <a:ext uri="{BEBA8EAE-BF5A-486C-A8C5-ECC9F3942E4B}">
                <a14:imgProps xmlns:a14="http://schemas.microsoft.com/office/drawing/2010/main">
                  <a14:imgLayer r:embed="rId26">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4954121"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a:extLst>
              <a:ext uri="{FF2B5EF4-FFF2-40B4-BE49-F238E27FC236}">
                <a16:creationId xmlns:a16="http://schemas.microsoft.com/office/drawing/2014/main" id="{66A93A0A-013E-FD42-97CA-3D59859AEA16}"/>
              </a:ext>
            </a:extLst>
          </p:cNvPr>
          <p:cNvPicPr>
            <a:picLocks noChangeAspect="1" noChangeArrowheads="1"/>
          </p:cNvPicPr>
          <p:nvPr/>
        </p:nvPicPr>
        <p:blipFill>
          <a:blip r:embed="rId18">
            <a:duotone>
              <a:schemeClr val="accent2">
                <a:shade val="45000"/>
                <a:satMod val="135000"/>
              </a:schemeClr>
              <a:prstClr val="white"/>
            </a:duotone>
            <a:extLst>
              <a:ext uri="{BEBA8EAE-BF5A-486C-A8C5-ECC9F3942E4B}">
                <a14:imgProps xmlns:a14="http://schemas.microsoft.com/office/drawing/2010/main">
                  <a14:imgLayer r:embed="rId27">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5749756"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2">
            <a:extLst>
              <a:ext uri="{FF2B5EF4-FFF2-40B4-BE49-F238E27FC236}">
                <a16:creationId xmlns:a16="http://schemas.microsoft.com/office/drawing/2014/main" id="{E8370C62-34FB-6840-9851-5CDC8DE56E0D}"/>
              </a:ext>
            </a:extLst>
          </p:cNvPr>
          <p:cNvPicPr>
            <a:picLocks noChangeAspect="1" noChangeArrowheads="1"/>
          </p:cNvPicPr>
          <p:nvPr/>
        </p:nvPicPr>
        <p:blipFill>
          <a:blip r:embed="rId25">
            <a:duotone>
              <a:schemeClr val="accent2">
                <a:shade val="45000"/>
                <a:satMod val="135000"/>
              </a:schemeClr>
              <a:prstClr val="white"/>
            </a:duotone>
            <a:extLst>
              <a:ext uri="{BEBA8EAE-BF5A-486C-A8C5-ECC9F3942E4B}">
                <a14:imgProps xmlns:a14="http://schemas.microsoft.com/office/drawing/2010/main">
                  <a14:imgLayer r:embed="rId28">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7341026"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2">
            <a:extLst>
              <a:ext uri="{FF2B5EF4-FFF2-40B4-BE49-F238E27FC236}">
                <a16:creationId xmlns:a16="http://schemas.microsoft.com/office/drawing/2014/main" id="{1B6D5FBA-5091-B74F-BB00-094FD951AD74}"/>
              </a:ext>
            </a:extLst>
          </p:cNvPr>
          <p:cNvPicPr>
            <a:picLocks noChangeAspect="1" noChangeArrowheads="1"/>
          </p:cNvPicPr>
          <p:nvPr/>
        </p:nvPicPr>
        <p:blipFill>
          <a:blip r:embed="rId18">
            <a:duotone>
              <a:schemeClr val="accent2">
                <a:shade val="45000"/>
                <a:satMod val="135000"/>
              </a:schemeClr>
              <a:prstClr val="white"/>
            </a:duotone>
            <a:extLst>
              <a:ext uri="{BEBA8EAE-BF5A-486C-A8C5-ECC9F3942E4B}">
                <a14:imgProps xmlns:a14="http://schemas.microsoft.com/office/drawing/2010/main">
                  <a14:imgLayer r:embed="rId29">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8136661"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2">
            <a:extLst>
              <a:ext uri="{FF2B5EF4-FFF2-40B4-BE49-F238E27FC236}">
                <a16:creationId xmlns:a16="http://schemas.microsoft.com/office/drawing/2014/main" id="{3FA57A66-9525-0047-9CD1-3524AA8BBD27}"/>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932296"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2">
            <a:extLst>
              <a:ext uri="{FF2B5EF4-FFF2-40B4-BE49-F238E27FC236}">
                <a16:creationId xmlns:a16="http://schemas.microsoft.com/office/drawing/2014/main" id="{340CFE83-D39C-BA47-B02F-4F3122DCDF4C}"/>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523566"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2">
            <a:extLst>
              <a:ext uri="{FF2B5EF4-FFF2-40B4-BE49-F238E27FC236}">
                <a16:creationId xmlns:a16="http://schemas.microsoft.com/office/drawing/2014/main" id="{D1FB051E-D3F9-694E-BE60-A111B1590D67}"/>
              </a:ext>
            </a:extLst>
          </p:cNvPr>
          <p:cNvPicPr>
            <a:picLocks noChangeAspect="1" noChangeArrowheads="1"/>
          </p:cNvPicPr>
          <p:nvPr/>
        </p:nvPicPr>
        <p:blipFill>
          <a:blip r:embed="rId30">
            <a:duotone>
              <a:schemeClr val="accent2">
                <a:shade val="45000"/>
                <a:satMod val="135000"/>
              </a:schemeClr>
              <a:prstClr val="white"/>
            </a:duotone>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180311"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
            <a:extLst>
              <a:ext uri="{FF2B5EF4-FFF2-40B4-BE49-F238E27FC236}">
                <a16:creationId xmlns:a16="http://schemas.microsoft.com/office/drawing/2014/main" id="{61284633-BF3D-4647-B96A-797E6AE02CE9}"/>
              </a:ext>
            </a:extLst>
          </p:cNvPr>
          <p:cNvPicPr>
            <a:picLocks noChangeAspect="1" noChangeArrowheads="1"/>
          </p:cNvPicPr>
          <p:nvPr/>
        </p:nvPicPr>
        <p:blipFill>
          <a:blip r:embed="rId18">
            <a:duotone>
              <a:schemeClr val="accent2">
                <a:shade val="45000"/>
                <a:satMod val="135000"/>
              </a:schemeClr>
              <a:prstClr val="white"/>
            </a:duotone>
            <a:extLst>
              <a:ext uri="{BEBA8EAE-BF5A-486C-A8C5-ECC9F3942E4B}">
                <a14:imgProps xmlns:a14="http://schemas.microsoft.com/office/drawing/2010/main">
                  <a14:imgLayer r:embed="rId31">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2567216"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2">
            <a:extLst>
              <a:ext uri="{FF2B5EF4-FFF2-40B4-BE49-F238E27FC236}">
                <a16:creationId xmlns:a16="http://schemas.microsoft.com/office/drawing/2014/main" id="{9EEF0D40-3D9A-B54A-A035-0CEEE96F0B3F}"/>
              </a:ext>
            </a:extLst>
          </p:cNvPr>
          <p:cNvPicPr>
            <a:picLocks noChangeAspect="1" noChangeArrowheads="1"/>
          </p:cNvPicPr>
          <p:nvPr/>
        </p:nvPicPr>
        <p:blipFill>
          <a:blip r:embed="rId18">
            <a:duotone>
              <a:schemeClr val="accent2">
                <a:shade val="45000"/>
                <a:satMod val="135000"/>
              </a:schemeClr>
              <a:prstClr val="white"/>
            </a:duotone>
            <a:extLst>
              <a:ext uri="{BEBA8EAE-BF5A-486C-A8C5-ECC9F3942E4B}">
                <a14:imgProps xmlns:a14="http://schemas.microsoft.com/office/drawing/2010/main">
                  <a14:imgLayer r:embed="rId3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4158486" y="1038379"/>
            <a:ext cx="695885" cy="695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3775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7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612F058F-5669-984D-B8E0-43C0E6BC8165}"/>
              </a:ext>
            </a:extLst>
          </p:cNvPr>
          <p:cNvPicPr>
            <a:picLocks noChangeAspect="1" noChangeArrowheads="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contrast="-64000"/>
                    </a14:imgEffect>
                  </a14:imgLayer>
                </a14:imgProps>
              </a:ext>
              <a:ext uri="{28A0092B-C50C-407E-A947-70E740481C1C}">
                <a14:useLocalDpi xmlns:a14="http://schemas.microsoft.com/office/drawing/2010/main" val="0"/>
              </a:ext>
            </a:extLst>
          </a:blip>
          <a:srcRect/>
          <a:stretch>
            <a:fillRect/>
          </a:stretch>
        </p:blipFill>
        <p:spPr bwMode="auto">
          <a:xfrm flipH="1">
            <a:off x="176988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DFA0D5E-00EF-7E49-B6A2-3696A680634D}"/>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1131750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57BAB5CA-0CC9-214E-8827-2A9BF70BC713}"/>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36115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C23D0142-8A03-D442-8105-7B73BEE8FFEA}"/>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495242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38A4CAE4-7F7C-FD48-9607-E4171BF9CF53}"/>
              </a:ext>
            </a:extLst>
          </p:cNvPr>
          <p:cNvPicPr>
            <a:picLocks noChangeAspect="1" noChangeArrowheads="1"/>
          </p:cNvPicPr>
          <p:nvPr/>
        </p:nvPicPr>
        <p:blipFill>
          <a:blip r:embed="rId8">
            <a:duotone>
              <a:schemeClr val="accent2">
                <a:shade val="45000"/>
                <a:satMod val="135000"/>
              </a:schemeClr>
              <a:prstClr val="white"/>
            </a:duotone>
            <a:extLst>
              <a:ext uri="{BEBA8EAE-BF5A-486C-A8C5-ECC9F3942E4B}">
                <a14:imgProps xmlns:a14="http://schemas.microsoft.com/office/drawing/2010/main">
                  <a14:imgLayer r:embed="rId9">
                    <a14:imgEffect>
                      <a14:brightnessContrast contrast="41000"/>
                    </a14:imgEffect>
                  </a14:imgLayer>
                </a14:imgProps>
              </a:ext>
              <a:ext uri="{28A0092B-C50C-407E-A947-70E740481C1C}">
                <a14:useLocalDpi xmlns:a14="http://schemas.microsoft.com/office/drawing/2010/main" val="0"/>
              </a:ext>
            </a:extLst>
          </a:blip>
          <a:srcRect/>
          <a:stretch>
            <a:fillRect/>
          </a:stretch>
        </p:blipFill>
        <p:spPr bwMode="auto">
          <a:xfrm flipH="1">
            <a:off x="574806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57E90998-9390-3B47-8CA2-9BD5215ABAE4}"/>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33933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F9B8479D-0887-F045-AA64-12B46283AFDF}"/>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10">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813496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BDAB710E-0D47-7C4C-A773-F01FFD020B61}"/>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93060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72254C86-92A9-6D43-840C-C8C4A6E0C667}"/>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972623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50D307EE-89DD-1742-8891-03DF09937841}"/>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52187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E4791C77-1E08-0C4D-B3DA-81404146B8FF}"/>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7861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109B5767-6DB5-C547-8247-B8BF9F94C75C}"/>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97425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4AB436D1-26EF-7141-8B44-8CC96197B675}"/>
              </a:ext>
            </a:extLst>
          </p:cNvPr>
          <p:cNvPicPr>
            <a:picLocks noChangeAspect="1" noChangeArrowheads="1"/>
          </p:cNvPicPr>
          <p:nvPr/>
        </p:nvPicPr>
        <p:blipFill>
          <a:blip r:embed="rId11">
            <a:duotone>
              <a:schemeClr val="accent2">
                <a:shade val="45000"/>
                <a:satMod val="135000"/>
              </a:schemeClr>
              <a:prstClr val="white"/>
            </a:duotone>
            <a:extLst>
              <a:ext uri="{BEBA8EAE-BF5A-486C-A8C5-ECC9F3942E4B}">
                <a14:imgProps xmlns:a14="http://schemas.microsoft.com/office/drawing/2010/main">
                  <a14:imgLayer r:embed="rId1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256552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FB01D3B8-6724-6E4E-8EE8-D5DF45E626AF}"/>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13">
                    <a14:imgEffect>
                      <a14:brightnessContrast bright="40000" contrast="-100000"/>
                    </a14:imgEffect>
                  </a14:imgLayer>
                </a14:imgProps>
              </a:ext>
              <a:ext uri="{28A0092B-C50C-407E-A947-70E740481C1C}">
                <a14:useLocalDpi xmlns:a14="http://schemas.microsoft.com/office/drawing/2010/main" val="0"/>
              </a:ext>
            </a:extLst>
          </a:blip>
          <a:srcRect/>
          <a:stretch>
            <a:fillRect/>
          </a:stretch>
        </p:blipFill>
        <p:spPr bwMode="auto">
          <a:xfrm flipH="1">
            <a:off x="415679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FBFADB2F-56D6-FB4C-8CB1-214F276379E3}"/>
              </a:ext>
            </a:extLst>
          </p:cNvPr>
          <p:cNvGrpSpPr/>
          <p:nvPr/>
        </p:nvGrpSpPr>
        <p:grpSpPr>
          <a:xfrm>
            <a:off x="1409484" y="2538607"/>
            <a:ext cx="3281014" cy="3281014"/>
            <a:chOff x="178615" y="1948071"/>
            <a:chExt cx="3281014" cy="3281014"/>
          </a:xfrm>
        </p:grpSpPr>
        <p:pic>
          <p:nvPicPr>
            <p:cNvPr id="21" name="Picture 20">
              <a:extLst>
                <a:ext uri="{FF2B5EF4-FFF2-40B4-BE49-F238E27FC236}">
                  <a16:creationId xmlns:a16="http://schemas.microsoft.com/office/drawing/2014/main" id="{BC328873-1657-1847-B73D-AEB48DBA45D6}"/>
                </a:ext>
              </a:extLst>
            </p:cNvPr>
            <p:cNvPicPr>
              <a:picLocks noChangeAspect="1"/>
            </p:cNvPicPr>
            <p:nvPr/>
          </p:nvPicPr>
          <p:blipFill>
            <a:blip r:embed="rId14">
              <a:grayscl/>
            </a:blip>
            <a:stretch>
              <a:fillRect/>
            </a:stretch>
          </p:blipFill>
          <p:spPr>
            <a:xfrm>
              <a:off x="178615" y="1948071"/>
              <a:ext cx="3281014" cy="3281014"/>
            </a:xfrm>
            <a:prstGeom prst="rect">
              <a:avLst/>
            </a:prstGeom>
          </p:spPr>
        </p:pic>
        <p:sp>
          <p:nvSpPr>
            <p:cNvPr id="22" name="Rectangle 21">
              <a:extLst>
                <a:ext uri="{FF2B5EF4-FFF2-40B4-BE49-F238E27FC236}">
                  <a16:creationId xmlns:a16="http://schemas.microsoft.com/office/drawing/2014/main" id="{84228F3D-CDBB-5941-BBB9-B197908840CF}"/>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A934E9EB-9F2C-5F42-B2A9-A4EE0E1BBC72}"/>
              </a:ext>
            </a:extLst>
          </p:cNvPr>
          <p:cNvGrpSpPr/>
          <p:nvPr/>
        </p:nvGrpSpPr>
        <p:grpSpPr>
          <a:xfrm>
            <a:off x="4309649" y="2538607"/>
            <a:ext cx="3281014" cy="3281014"/>
            <a:chOff x="178615" y="1948071"/>
            <a:chExt cx="3281014" cy="3281014"/>
          </a:xfrm>
        </p:grpSpPr>
        <p:pic>
          <p:nvPicPr>
            <p:cNvPr id="24" name="Picture 23">
              <a:extLst>
                <a:ext uri="{FF2B5EF4-FFF2-40B4-BE49-F238E27FC236}">
                  <a16:creationId xmlns:a16="http://schemas.microsoft.com/office/drawing/2014/main" id="{3D54AF66-FE79-4E46-8C80-41DF8C71C62A}"/>
                </a:ext>
              </a:extLst>
            </p:cNvPr>
            <p:cNvPicPr>
              <a:picLocks noChangeAspect="1"/>
            </p:cNvPicPr>
            <p:nvPr/>
          </p:nvPicPr>
          <p:blipFill>
            <a:blip r:embed="rId14">
              <a:grayscl/>
            </a:blip>
            <a:stretch>
              <a:fillRect/>
            </a:stretch>
          </p:blipFill>
          <p:spPr>
            <a:xfrm>
              <a:off x="178615" y="1948071"/>
              <a:ext cx="3281014" cy="3281014"/>
            </a:xfrm>
            <a:prstGeom prst="rect">
              <a:avLst/>
            </a:prstGeom>
          </p:spPr>
        </p:pic>
        <p:sp>
          <p:nvSpPr>
            <p:cNvPr id="25" name="Rectangle 24">
              <a:extLst>
                <a:ext uri="{FF2B5EF4-FFF2-40B4-BE49-F238E27FC236}">
                  <a16:creationId xmlns:a16="http://schemas.microsoft.com/office/drawing/2014/main" id="{CBEB4CDC-C81B-C441-9CA4-7781F448250B}"/>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C30F3013-53F5-6D4B-BA7E-89A128AAFC17}"/>
              </a:ext>
            </a:extLst>
          </p:cNvPr>
          <p:cNvGrpSpPr/>
          <p:nvPr/>
        </p:nvGrpSpPr>
        <p:grpSpPr>
          <a:xfrm>
            <a:off x="7240856" y="2538607"/>
            <a:ext cx="3281014" cy="3281014"/>
            <a:chOff x="178615" y="1948071"/>
            <a:chExt cx="3281014" cy="3281014"/>
          </a:xfrm>
        </p:grpSpPr>
        <p:pic>
          <p:nvPicPr>
            <p:cNvPr id="27" name="Picture 26">
              <a:extLst>
                <a:ext uri="{FF2B5EF4-FFF2-40B4-BE49-F238E27FC236}">
                  <a16:creationId xmlns:a16="http://schemas.microsoft.com/office/drawing/2014/main" id="{97FA1832-DB71-744D-8900-DD79FC4CD4EB}"/>
                </a:ext>
              </a:extLst>
            </p:cNvPr>
            <p:cNvPicPr>
              <a:picLocks noChangeAspect="1"/>
            </p:cNvPicPr>
            <p:nvPr/>
          </p:nvPicPr>
          <p:blipFill>
            <a:blip r:embed="rId14">
              <a:grayscl/>
            </a:blip>
            <a:stretch>
              <a:fillRect/>
            </a:stretch>
          </p:blipFill>
          <p:spPr>
            <a:xfrm>
              <a:off x="178615" y="1948071"/>
              <a:ext cx="3281014" cy="3281014"/>
            </a:xfrm>
            <a:prstGeom prst="rect">
              <a:avLst/>
            </a:prstGeom>
          </p:spPr>
        </p:pic>
        <p:sp>
          <p:nvSpPr>
            <p:cNvPr id="28" name="Rectangle 27">
              <a:extLst>
                <a:ext uri="{FF2B5EF4-FFF2-40B4-BE49-F238E27FC236}">
                  <a16:creationId xmlns:a16="http://schemas.microsoft.com/office/drawing/2014/main" id="{3D13C04E-E065-2746-80E7-46CA2C781FF6}"/>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sp>
        <p:nvSpPr>
          <p:cNvPr id="51" name="TextBox 50">
            <a:extLst>
              <a:ext uri="{FF2B5EF4-FFF2-40B4-BE49-F238E27FC236}">
                <a16:creationId xmlns:a16="http://schemas.microsoft.com/office/drawing/2014/main" id="{BCD9D919-A8A7-7C43-96B4-1F15B20D0B7F}"/>
              </a:ext>
            </a:extLst>
          </p:cNvPr>
          <p:cNvSpPr txBox="1"/>
          <p:nvPr/>
        </p:nvSpPr>
        <p:spPr>
          <a:xfrm>
            <a:off x="1837908" y="6116959"/>
            <a:ext cx="2077813" cy="584775"/>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can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look</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at</a:t>
            </a:r>
            <a:endParaRPr lang="en-US" sz="3200" dirty="0">
              <a:latin typeface="Cambria Math" panose="02040503050406030204" pitchFamily="18" charset="0"/>
              <a:ea typeface="Cambria Math" panose="02040503050406030204" pitchFamily="18" charset="0"/>
            </a:endParaRPr>
          </a:p>
        </p:txBody>
      </p:sp>
      <p:grpSp>
        <p:nvGrpSpPr>
          <p:cNvPr id="55" name="Group 54">
            <a:extLst>
              <a:ext uri="{FF2B5EF4-FFF2-40B4-BE49-F238E27FC236}">
                <a16:creationId xmlns:a16="http://schemas.microsoft.com/office/drawing/2014/main" id="{ADA5E67F-0724-A641-99E4-E34C8C6AE769}"/>
              </a:ext>
            </a:extLst>
          </p:cNvPr>
          <p:cNvGrpSpPr/>
          <p:nvPr/>
        </p:nvGrpSpPr>
        <p:grpSpPr>
          <a:xfrm>
            <a:off x="3857651" y="6042943"/>
            <a:ext cx="1260613" cy="695885"/>
            <a:chOff x="372127" y="5333845"/>
            <a:chExt cx="1260613" cy="695885"/>
          </a:xfrm>
        </p:grpSpPr>
        <p:pic>
          <p:nvPicPr>
            <p:cNvPr id="69" name="Picture 2">
              <a:extLst>
                <a:ext uri="{FF2B5EF4-FFF2-40B4-BE49-F238E27FC236}">
                  <a16:creationId xmlns:a16="http://schemas.microsoft.com/office/drawing/2014/main" id="{B5101489-86BE-0045-BEB1-178EC7337D18}"/>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72127"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a:extLst>
                <a:ext uri="{FF2B5EF4-FFF2-40B4-BE49-F238E27FC236}">
                  <a16:creationId xmlns:a16="http://schemas.microsoft.com/office/drawing/2014/main" id="{6527DDE7-AFF2-C34A-B12F-804390B27908}"/>
                </a:ext>
              </a:extLst>
            </p:cNvPr>
            <p:cNvPicPr>
              <a:picLocks noChangeAspect="1" noChangeArrowheads="1"/>
            </p:cNvPicPr>
            <p:nvPr/>
          </p:nvPicPr>
          <p:blipFill>
            <a:blip r:embed="rId11">
              <a:duotone>
                <a:schemeClr val="bg2">
                  <a:shade val="45000"/>
                  <a:satMod val="135000"/>
                </a:schemeClr>
                <a:prstClr val="white"/>
              </a:duotone>
              <a:extLst>
                <a:ext uri="{BEBA8EAE-BF5A-486C-A8C5-ECC9F3942E4B}">
                  <a14:imgProps xmlns:a14="http://schemas.microsoft.com/office/drawing/2010/main">
                    <a14:imgLayer r:embed="rId15">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670639"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a:extLst>
                <a:ext uri="{FF2B5EF4-FFF2-40B4-BE49-F238E27FC236}">
                  <a16:creationId xmlns:a16="http://schemas.microsoft.com/office/drawing/2014/main" id="{2E3E8D69-3E22-D441-9045-BFC854AA03E9}"/>
                </a:ext>
              </a:extLst>
            </p:cNvPr>
            <p:cNvPicPr>
              <a:picLocks noChangeAspect="1" noChangeArrowheads="1"/>
            </p:cNvPicPr>
            <p:nvPr/>
          </p:nvPicPr>
          <p:blipFill>
            <a:blip r:embed="rId16">
              <a:duotone>
                <a:schemeClr val="bg2">
                  <a:shade val="45000"/>
                  <a:satMod val="135000"/>
                </a:schemeClr>
                <a:prstClr val="white"/>
              </a:duotone>
              <a:extLst>
                <a:ext uri="{BEBA8EAE-BF5A-486C-A8C5-ECC9F3942E4B}">
                  <a14:imgProps xmlns:a14="http://schemas.microsoft.com/office/drawing/2010/main">
                    <a14:imgLayer r:embed="rId17">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936855" y="5333845"/>
              <a:ext cx="695885" cy="695885"/>
            </a:xfrm>
            <a:prstGeom prst="rect">
              <a:avLst/>
            </a:prstGeom>
            <a:noFill/>
            <a:extLst>
              <a:ext uri="{909E8E84-426E-40DD-AFC4-6F175D3DCCD1}">
                <a14:hiddenFill xmlns:a14="http://schemas.microsoft.com/office/drawing/2010/main">
                  <a:solidFill>
                    <a:srgbClr val="FFFFFF"/>
                  </a:solidFill>
                </a14:hiddenFill>
              </a:ext>
            </a:extLst>
          </p:spPr>
        </p:pic>
      </p:grpSp>
      <p:sp>
        <p:nvSpPr>
          <p:cNvPr id="72" name="TextBox 71">
            <a:extLst>
              <a:ext uri="{FF2B5EF4-FFF2-40B4-BE49-F238E27FC236}">
                <a16:creationId xmlns:a16="http://schemas.microsoft.com/office/drawing/2014/main" id="{185EB0D3-E0C9-DE49-ACD2-21197E92F91D}"/>
              </a:ext>
            </a:extLst>
          </p:cNvPr>
          <p:cNvSpPr txBox="1"/>
          <p:nvPr/>
        </p:nvSpPr>
        <p:spPr>
          <a:xfrm>
            <a:off x="5175398" y="6098497"/>
            <a:ext cx="6419130" cy="584775"/>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openings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and</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decide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which</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to</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open</a:t>
            </a:r>
            <a:r>
              <a:rPr lang="zh-CN" altLang="en-US" sz="3200" dirty="0">
                <a:latin typeface="Cambria Math" panose="02040503050406030204" pitchFamily="18" charset="0"/>
                <a:ea typeface="Cambria Math" panose="02040503050406030204" pitchFamily="18" charset="0"/>
              </a:rPr>
              <a:t> </a:t>
            </a:r>
            <a:endParaRPr lang="en-US" sz="3200" dirty="0">
              <a:latin typeface="Cambria Math" panose="02040503050406030204" pitchFamily="18" charset="0"/>
              <a:ea typeface="Cambria Math" panose="02040503050406030204" pitchFamily="18" charset="0"/>
            </a:endParaRPr>
          </a:p>
        </p:txBody>
      </p:sp>
      <p:grpSp>
        <p:nvGrpSpPr>
          <p:cNvPr id="73" name="Group 72">
            <a:extLst>
              <a:ext uri="{FF2B5EF4-FFF2-40B4-BE49-F238E27FC236}">
                <a16:creationId xmlns:a16="http://schemas.microsoft.com/office/drawing/2014/main" id="{FDC84399-23B8-F74F-B4A0-9090FFF39FF7}"/>
              </a:ext>
            </a:extLst>
          </p:cNvPr>
          <p:cNvGrpSpPr/>
          <p:nvPr/>
        </p:nvGrpSpPr>
        <p:grpSpPr>
          <a:xfrm>
            <a:off x="691885" y="6042941"/>
            <a:ext cx="1260613" cy="695885"/>
            <a:chOff x="372127" y="5333845"/>
            <a:chExt cx="1260613" cy="695885"/>
          </a:xfrm>
        </p:grpSpPr>
        <p:pic>
          <p:nvPicPr>
            <p:cNvPr id="74" name="Picture 2">
              <a:extLst>
                <a:ext uri="{FF2B5EF4-FFF2-40B4-BE49-F238E27FC236}">
                  <a16:creationId xmlns:a16="http://schemas.microsoft.com/office/drawing/2014/main" id="{671EE587-E8AF-7046-BBA6-45F1DA5BF89C}"/>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72127"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a:extLst>
                <a:ext uri="{FF2B5EF4-FFF2-40B4-BE49-F238E27FC236}">
                  <a16:creationId xmlns:a16="http://schemas.microsoft.com/office/drawing/2014/main" id="{5173D4E4-A7CB-914A-8B2F-30BFDA928C51}"/>
                </a:ext>
              </a:extLst>
            </p:cNvPr>
            <p:cNvPicPr>
              <a:picLocks noChangeAspect="1" noChangeArrowheads="1"/>
            </p:cNvPicPr>
            <p:nvPr/>
          </p:nvPicPr>
          <p:blipFill>
            <a:blip r:embed="rId11">
              <a:duotone>
                <a:schemeClr val="accent2">
                  <a:shade val="45000"/>
                  <a:satMod val="135000"/>
                </a:schemeClr>
                <a:prstClr val="white"/>
              </a:duotone>
              <a:extLst>
                <a:ext uri="{BEBA8EAE-BF5A-486C-A8C5-ECC9F3942E4B}">
                  <a14:imgProps xmlns:a14="http://schemas.microsoft.com/office/drawing/2010/main">
                    <a14:imgLayer r:embed="rId18">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670639"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a:extLst>
                <a:ext uri="{FF2B5EF4-FFF2-40B4-BE49-F238E27FC236}">
                  <a16:creationId xmlns:a16="http://schemas.microsoft.com/office/drawing/2014/main" id="{0D4B6BBF-63FD-5342-AB8D-4D135D1DBE97}"/>
                </a:ext>
              </a:extLst>
            </p:cNvPr>
            <p:cNvPicPr>
              <a:picLocks noChangeAspect="1" noChangeArrowheads="1"/>
            </p:cNvPicPr>
            <p:nvPr/>
          </p:nvPicPr>
          <p:blipFill>
            <a:blip r:embed="rId16">
              <a:duotone>
                <a:schemeClr val="accent2">
                  <a:shade val="45000"/>
                  <a:satMod val="135000"/>
                </a:schemeClr>
                <a:prstClr val="white"/>
              </a:duotone>
              <a:extLst>
                <a:ext uri="{BEBA8EAE-BF5A-486C-A8C5-ECC9F3942E4B}">
                  <a14:imgProps xmlns:a14="http://schemas.microsoft.com/office/drawing/2010/main">
                    <a14:imgLayer r:embed="rId19">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936855" y="5333845"/>
              <a:ext cx="695885" cy="695885"/>
            </a:xfrm>
            <a:prstGeom prst="rect">
              <a:avLst/>
            </a:prstGeom>
            <a:noFill/>
            <a:extLst>
              <a:ext uri="{909E8E84-426E-40DD-AFC4-6F175D3DCCD1}">
                <a14:hiddenFill xmlns:a14="http://schemas.microsoft.com/office/drawing/2010/main">
                  <a:solidFill>
                    <a:srgbClr val="FFFFFF"/>
                  </a:solidFill>
                </a14:hiddenFill>
              </a:ext>
            </a:extLst>
          </p:spPr>
        </p:pic>
      </p:grpSp>
      <p:pic>
        <p:nvPicPr>
          <p:cNvPr id="81" name="Graphic 80" descr="Envelope">
            <a:extLst>
              <a:ext uri="{FF2B5EF4-FFF2-40B4-BE49-F238E27FC236}">
                <a16:creationId xmlns:a16="http://schemas.microsoft.com/office/drawing/2014/main" id="{AF804703-5AF1-794D-B34A-15826C30BDD9}"/>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2326907" y="4970654"/>
            <a:ext cx="586555" cy="586555"/>
          </a:xfrm>
          <a:prstGeom prst="rect">
            <a:avLst/>
          </a:prstGeom>
        </p:spPr>
      </p:pic>
      <p:pic>
        <p:nvPicPr>
          <p:cNvPr id="82" name="Graphic 81" descr="Envelope">
            <a:extLst>
              <a:ext uri="{FF2B5EF4-FFF2-40B4-BE49-F238E27FC236}">
                <a16:creationId xmlns:a16="http://schemas.microsoft.com/office/drawing/2014/main" id="{3F205FDF-DAE2-8940-A061-A96C36BD6204}"/>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3035109" y="4970654"/>
            <a:ext cx="586555" cy="586555"/>
          </a:xfrm>
          <a:prstGeom prst="rect">
            <a:avLst/>
          </a:prstGeom>
        </p:spPr>
      </p:pic>
      <p:pic>
        <p:nvPicPr>
          <p:cNvPr id="83" name="Graphic 82" descr="Envelope">
            <a:extLst>
              <a:ext uri="{FF2B5EF4-FFF2-40B4-BE49-F238E27FC236}">
                <a16:creationId xmlns:a16="http://schemas.microsoft.com/office/drawing/2014/main" id="{9B58F80C-5803-A14A-A700-2908D2DD0757}"/>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2326907" y="4414964"/>
            <a:ext cx="586555" cy="586555"/>
          </a:xfrm>
          <a:prstGeom prst="rect">
            <a:avLst/>
          </a:prstGeom>
        </p:spPr>
      </p:pic>
      <p:pic>
        <p:nvPicPr>
          <p:cNvPr id="84" name="Graphic 83" descr="Envelope">
            <a:extLst>
              <a:ext uri="{FF2B5EF4-FFF2-40B4-BE49-F238E27FC236}">
                <a16:creationId xmlns:a16="http://schemas.microsoft.com/office/drawing/2014/main" id="{1F219587-76A2-4C4A-B440-46DADCBF1C56}"/>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3026477" y="4414964"/>
            <a:ext cx="586555" cy="586555"/>
          </a:xfrm>
          <a:prstGeom prst="rect">
            <a:avLst/>
          </a:prstGeom>
        </p:spPr>
      </p:pic>
      <p:pic>
        <p:nvPicPr>
          <p:cNvPr id="85" name="Graphic 84" descr="Envelope">
            <a:extLst>
              <a:ext uri="{FF2B5EF4-FFF2-40B4-BE49-F238E27FC236}">
                <a16:creationId xmlns:a16="http://schemas.microsoft.com/office/drawing/2014/main" id="{8FFEF5AE-DBC9-D244-BFF1-614A1814608B}"/>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5328986" y="4970654"/>
            <a:ext cx="586555" cy="586555"/>
          </a:xfrm>
          <a:prstGeom prst="rect">
            <a:avLst/>
          </a:prstGeom>
        </p:spPr>
      </p:pic>
      <p:pic>
        <p:nvPicPr>
          <p:cNvPr id="86" name="Graphic 85" descr="Envelope">
            <a:extLst>
              <a:ext uri="{FF2B5EF4-FFF2-40B4-BE49-F238E27FC236}">
                <a16:creationId xmlns:a16="http://schemas.microsoft.com/office/drawing/2014/main" id="{40C072BB-BB03-D54B-8995-DD6C9E383986}"/>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6037188" y="4970654"/>
            <a:ext cx="586555" cy="586555"/>
          </a:xfrm>
          <a:prstGeom prst="rect">
            <a:avLst/>
          </a:prstGeom>
        </p:spPr>
      </p:pic>
      <p:pic>
        <p:nvPicPr>
          <p:cNvPr id="87" name="Graphic 86" descr="Envelope">
            <a:extLst>
              <a:ext uri="{FF2B5EF4-FFF2-40B4-BE49-F238E27FC236}">
                <a16:creationId xmlns:a16="http://schemas.microsoft.com/office/drawing/2014/main" id="{98C9A95A-1375-8A46-B752-184A0BAAE15B}"/>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5328986" y="4414964"/>
            <a:ext cx="586555" cy="586555"/>
          </a:xfrm>
          <a:prstGeom prst="rect">
            <a:avLst/>
          </a:prstGeom>
        </p:spPr>
      </p:pic>
      <p:pic>
        <p:nvPicPr>
          <p:cNvPr id="88" name="Graphic 87" descr="Envelope">
            <a:extLst>
              <a:ext uri="{FF2B5EF4-FFF2-40B4-BE49-F238E27FC236}">
                <a16:creationId xmlns:a16="http://schemas.microsoft.com/office/drawing/2014/main" id="{990634C7-8A64-3243-9ABB-87C79A673017}"/>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6028556" y="4414964"/>
            <a:ext cx="586555" cy="586555"/>
          </a:xfrm>
          <a:prstGeom prst="rect">
            <a:avLst/>
          </a:prstGeom>
        </p:spPr>
      </p:pic>
      <p:pic>
        <p:nvPicPr>
          <p:cNvPr id="89" name="Graphic 88" descr="Envelope">
            <a:extLst>
              <a:ext uri="{FF2B5EF4-FFF2-40B4-BE49-F238E27FC236}">
                <a16:creationId xmlns:a16="http://schemas.microsoft.com/office/drawing/2014/main" id="{BC898728-7B7D-D048-A44B-2E71E826131D}"/>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8241886" y="4970654"/>
            <a:ext cx="586555" cy="586555"/>
          </a:xfrm>
          <a:prstGeom prst="rect">
            <a:avLst/>
          </a:prstGeom>
        </p:spPr>
      </p:pic>
      <p:pic>
        <p:nvPicPr>
          <p:cNvPr id="90" name="Graphic 89" descr="Envelope">
            <a:extLst>
              <a:ext uri="{FF2B5EF4-FFF2-40B4-BE49-F238E27FC236}">
                <a16:creationId xmlns:a16="http://schemas.microsoft.com/office/drawing/2014/main" id="{53A1D725-589C-2441-B2CB-305F355B3852}"/>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8950088" y="4970654"/>
            <a:ext cx="586555" cy="586555"/>
          </a:xfrm>
          <a:prstGeom prst="rect">
            <a:avLst/>
          </a:prstGeom>
        </p:spPr>
      </p:pic>
      <p:pic>
        <p:nvPicPr>
          <p:cNvPr id="91" name="Graphic 90" descr="Envelope">
            <a:extLst>
              <a:ext uri="{FF2B5EF4-FFF2-40B4-BE49-F238E27FC236}">
                <a16:creationId xmlns:a16="http://schemas.microsoft.com/office/drawing/2014/main" id="{8FAF019A-66A1-E44D-BC36-3411EB91B0E4}"/>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8241886" y="4414964"/>
            <a:ext cx="586555" cy="586555"/>
          </a:xfrm>
          <a:prstGeom prst="rect">
            <a:avLst/>
          </a:prstGeom>
        </p:spPr>
      </p:pic>
      <p:pic>
        <p:nvPicPr>
          <p:cNvPr id="92" name="Picture 2">
            <a:extLst>
              <a:ext uri="{FF2B5EF4-FFF2-40B4-BE49-F238E27FC236}">
                <a16:creationId xmlns:a16="http://schemas.microsoft.com/office/drawing/2014/main" id="{945A5D97-6298-1747-B73D-7AF565A9C97B}"/>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5236154" y="371908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92">
            <a:extLst>
              <a:ext uri="{FF2B5EF4-FFF2-40B4-BE49-F238E27FC236}">
                <a16:creationId xmlns:a16="http://schemas.microsoft.com/office/drawing/2014/main" id="{6C7F5F26-A43D-4647-B207-B7495E37FE05}"/>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5952131" y="37190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2">
            <a:extLst>
              <a:ext uri="{FF2B5EF4-FFF2-40B4-BE49-F238E27FC236}">
                <a16:creationId xmlns:a16="http://schemas.microsoft.com/office/drawing/2014/main" id="{4CA13273-66F4-3749-A6D2-93A78D0729BB}"/>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2301551" y="371908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8" name="Graphic 17" descr="Close">
            <a:extLst>
              <a:ext uri="{FF2B5EF4-FFF2-40B4-BE49-F238E27FC236}">
                <a16:creationId xmlns:a16="http://schemas.microsoft.com/office/drawing/2014/main" id="{DF2A5021-6705-1D4D-BFF3-72A5F7F30EBE}"/>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2993423" y="4404144"/>
            <a:ext cx="608197" cy="608197"/>
          </a:xfrm>
          <a:prstGeom prst="rect">
            <a:avLst/>
          </a:prstGeom>
        </p:spPr>
      </p:pic>
      <p:pic>
        <p:nvPicPr>
          <p:cNvPr id="77" name="Graphic 76" descr="Close">
            <a:extLst>
              <a:ext uri="{FF2B5EF4-FFF2-40B4-BE49-F238E27FC236}">
                <a16:creationId xmlns:a16="http://schemas.microsoft.com/office/drawing/2014/main" id="{CF5DA5DB-CF14-8543-B098-D8BD91739C1C}"/>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3003079" y="4970654"/>
            <a:ext cx="608197" cy="608197"/>
          </a:xfrm>
          <a:prstGeom prst="rect">
            <a:avLst/>
          </a:prstGeom>
        </p:spPr>
      </p:pic>
      <p:pic>
        <p:nvPicPr>
          <p:cNvPr id="78" name="Picture 2">
            <a:extLst>
              <a:ext uri="{FF2B5EF4-FFF2-40B4-BE49-F238E27FC236}">
                <a16:creationId xmlns:a16="http://schemas.microsoft.com/office/drawing/2014/main" id="{5286239A-6AD3-5849-A7DD-E227D55E8E8E}"/>
              </a:ext>
            </a:extLst>
          </p:cNvPr>
          <p:cNvPicPr>
            <a:picLocks noChangeAspect="1" noChangeArrowheads="1"/>
          </p:cNvPicPr>
          <p:nvPr/>
        </p:nvPicPr>
        <p:blipFill>
          <a:blip r:embed="rId7">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flipH="1">
            <a:off x="8168906" y="3691930"/>
            <a:ext cx="695885" cy="695885"/>
          </a:xfrm>
          <a:prstGeom prst="rect">
            <a:avLst/>
          </a:prstGeom>
          <a:noFill/>
          <a:extLst>
            <a:ext uri="{909E8E84-426E-40DD-AFC4-6F175D3DCCD1}">
              <a14:hiddenFill xmlns:a14="http://schemas.microsoft.com/office/drawing/2010/main">
                <a:solidFill>
                  <a:srgbClr val="FFFFFF"/>
                </a:solidFill>
              </a14:hiddenFill>
            </a:ext>
          </a:extLst>
        </p:spPr>
      </p:pic>
      <p:sp>
        <p:nvSpPr>
          <p:cNvPr id="79" name="Oval 78">
            <a:extLst>
              <a:ext uri="{FF2B5EF4-FFF2-40B4-BE49-F238E27FC236}">
                <a16:creationId xmlns:a16="http://schemas.microsoft.com/office/drawing/2014/main" id="{4FB1DBBE-8E58-7D4F-A239-AF835F41829A}"/>
              </a:ext>
            </a:extLst>
          </p:cNvPr>
          <p:cNvSpPr/>
          <p:nvPr/>
        </p:nvSpPr>
        <p:spPr>
          <a:xfrm>
            <a:off x="8134965" y="3691930"/>
            <a:ext cx="742526" cy="730453"/>
          </a:xfrm>
          <a:prstGeom prst="ellipse">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80" name="Picture 2">
            <a:extLst>
              <a:ext uri="{FF2B5EF4-FFF2-40B4-BE49-F238E27FC236}">
                <a16:creationId xmlns:a16="http://schemas.microsoft.com/office/drawing/2014/main" id="{7D9FF406-6740-0449-AA4E-56712813DFF9}"/>
              </a:ext>
            </a:extLst>
          </p:cNvPr>
          <p:cNvPicPr>
            <a:picLocks noChangeAspect="1" noChangeArrowheads="1"/>
          </p:cNvPicPr>
          <p:nvPr/>
        </p:nvPicPr>
        <p:blipFill>
          <a:blip r:embed="rId7">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flipH="1">
            <a:off x="654369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sp>
        <p:nvSpPr>
          <p:cNvPr id="96" name="Oval 95">
            <a:extLst>
              <a:ext uri="{FF2B5EF4-FFF2-40B4-BE49-F238E27FC236}">
                <a16:creationId xmlns:a16="http://schemas.microsoft.com/office/drawing/2014/main" id="{BDBD06E0-20A6-F84B-9A54-0AA42582018B}"/>
              </a:ext>
            </a:extLst>
          </p:cNvPr>
          <p:cNvSpPr/>
          <p:nvPr/>
        </p:nvSpPr>
        <p:spPr>
          <a:xfrm>
            <a:off x="6509754" y="1038379"/>
            <a:ext cx="742526" cy="730453"/>
          </a:xfrm>
          <a:prstGeom prst="ellipse">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94" name="Picture 2">
            <a:extLst>
              <a:ext uri="{FF2B5EF4-FFF2-40B4-BE49-F238E27FC236}">
                <a16:creationId xmlns:a16="http://schemas.microsoft.com/office/drawing/2014/main" id="{7C78D7ED-7546-0244-A213-40C71DA3D663}"/>
              </a:ext>
            </a:extLst>
          </p:cNvPr>
          <p:cNvPicPr>
            <a:picLocks noChangeAspect="1" noChangeArrowheads="1"/>
          </p:cNvPicPr>
          <p:nvPr/>
        </p:nvPicPr>
        <p:blipFill>
          <a:blip r:embed="rId26">
            <a:duotone>
              <a:schemeClr val="accent2">
                <a:shade val="45000"/>
                <a:satMod val="135000"/>
              </a:schemeClr>
              <a:prstClr val="white"/>
            </a:duotone>
            <a:extLst>
              <a:ext uri="{BEBA8EAE-BF5A-486C-A8C5-ECC9F3942E4B}">
                <a14:imgProps xmlns:a14="http://schemas.microsoft.com/office/drawing/2010/main">
                  <a14:imgLayer r:embed="rId27">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176988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2">
            <a:extLst>
              <a:ext uri="{FF2B5EF4-FFF2-40B4-BE49-F238E27FC236}">
                <a16:creationId xmlns:a16="http://schemas.microsoft.com/office/drawing/2014/main" id="{8DA7E86F-4CB2-FD41-8CBE-19BF568E5D9F}"/>
              </a:ext>
            </a:extLst>
          </p:cNvPr>
          <p:cNvPicPr>
            <a:picLocks noChangeAspect="1" noChangeArrowheads="1"/>
          </p:cNvPicPr>
          <p:nvPr/>
        </p:nvPicPr>
        <p:blipFill>
          <a:blip r:embed="rId28">
            <a:duotone>
              <a:schemeClr val="accent2">
                <a:shade val="45000"/>
                <a:satMod val="135000"/>
              </a:schemeClr>
              <a:prstClr val="white"/>
            </a:duotone>
            <a:extLst>
              <a:ext uri="{BEBA8EAE-BF5A-486C-A8C5-ECC9F3942E4B}">
                <a14:imgProps xmlns:a14="http://schemas.microsoft.com/office/drawing/2010/main">
                  <a14:imgLayer r:embed="rId29">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1131749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2">
            <a:extLst>
              <a:ext uri="{FF2B5EF4-FFF2-40B4-BE49-F238E27FC236}">
                <a16:creationId xmlns:a16="http://schemas.microsoft.com/office/drawing/2014/main" id="{BDA5D79F-DD22-784A-BCA3-6E768D4FB826}"/>
              </a:ext>
            </a:extLst>
          </p:cNvPr>
          <p:cNvPicPr>
            <a:picLocks noChangeAspect="1" noChangeArrowheads="1"/>
          </p:cNvPicPr>
          <p:nvPr/>
        </p:nvPicPr>
        <p:blipFill>
          <a:blip r:embed="rId30">
            <a:duotone>
              <a:schemeClr val="accent2">
                <a:shade val="45000"/>
                <a:satMod val="135000"/>
              </a:schemeClr>
              <a:prstClr val="white"/>
            </a:duotone>
            <a:extLst>
              <a:ext uri="{BEBA8EAE-BF5A-486C-A8C5-ECC9F3942E4B}">
                <a14:imgProps xmlns:a14="http://schemas.microsoft.com/office/drawing/2010/main">
                  <a14:imgLayer r:embed="rId31">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495242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2">
            <a:extLst>
              <a:ext uri="{FF2B5EF4-FFF2-40B4-BE49-F238E27FC236}">
                <a16:creationId xmlns:a16="http://schemas.microsoft.com/office/drawing/2014/main" id="{CCC6C682-781E-B145-A910-53988F431014}"/>
              </a:ext>
            </a:extLst>
          </p:cNvPr>
          <p:cNvPicPr>
            <a:picLocks noChangeAspect="1" noChangeArrowheads="1"/>
          </p:cNvPicPr>
          <p:nvPr/>
        </p:nvPicPr>
        <p:blipFill>
          <a:blip r:embed="rId28">
            <a:duotone>
              <a:schemeClr val="accent2">
                <a:shade val="45000"/>
                <a:satMod val="135000"/>
              </a:schemeClr>
              <a:prstClr val="white"/>
            </a:duotone>
            <a:extLst>
              <a:ext uri="{BEBA8EAE-BF5A-486C-A8C5-ECC9F3942E4B}">
                <a14:imgProps xmlns:a14="http://schemas.microsoft.com/office/drawing/2010/main">
                  <a14:imgLayer r:embed="rId3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574805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2">
            <a:extLst>
              <a:ext uri="{FF2B5EF4-FFF2-40B4-BE49-F238E27FC236}">
                <a16:creationId xmlns:a16="http://schemas.microsoft.com/office/drawing/2014/main" id="{1ABF645A-0D0B-8D48-9DCD-71FB18C282CE}"/>
              </a:ext>
            </a:extLst>
          </p:cNvPr>
          <p:cNvPicPr>
            <a:picLocks noChangeAspect="1" noChangeArrowheads="1"/>
          </p:cNvPicPr>
          <p:nvPr/>
        </p:nvPicPr>
        <p:blipFill>
          <a:blip r:embed="rId30">
            <a:duotone>
              <a:schemeClr val="accent2">
                <a:shade val="45000"/>
                <a:satMod val="135000"/>
              </a:schemeClr>
              <a:prstClr val="white"/>
            </a:duotone>
            <a:extLst>
              <a:ext uri="{BEBA8EAE-BF5A-486C-A8C5-ECC9F3942E4B}">
                <a14:imgProps xmlns:a14="http://schemas.microsoft.com/office/drawing/2010/main">
                  <a14:imgLayer r:embed="rId17">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733932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2">
            <a:extLst>
              <a:ext uri="{FF2B5EF4-FFF2-40B4-BE49-F238E27FC236}">
                <a16:creationId xmlns:a16="http://schemas.microsoft.com/office/drawing/2014/main" id="{71976F07-5216-134C-BBEC-C9C2ADE7EFA8}"/>
              </a:ext>
            </a:extLst>
          </p:cNvPr>
          <p:cNvPicPr>
            <a:picLocks noChangeAspect="1" noChangeArrowheads="1"/>
          </p:cNvPicPr>
          <p:nvPr/>
        </p:nvPicPr>
        <p:blipFill>
          <a:blip r:embed="rId28">
            <a:duotone>
              <a:schemeClr val="accent2">
                <a:shade val="45000"/>
                <a:satMod val="135000"/>
              </a:schemeClr>
              <a:prstClr val="white"/>
            </a:duotone>
            <a:extLst>
              <a:ext uri="{BEBA8EAE-BF5A-486C-A8C5-ECC9F3942E4B}">
                <a14:imgProps xmlns:a14="http://schemas.microsoft.com/office/drawing/2010/main">
                  <a14:imgLayer r:embed="rId3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813496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2">
            <a:extLst>
              <a:ext uri="{FF2B5EF4-FFF2-40B4-BE49-F238E27FC236}">
                <a16:creationId xmlns:a16="http://schemas.microsoft.com/office/drawing/2014/main" id="{0B3768B1-854B-FE4A-B7F2-3DA6D3524228}"/>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93059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2">
            <a:extLst>
              <a:ext uri="{FF2B5EF4-FFF2-40B4-BE49-F238E27FC236}">
                <a16:creationId xmlns:a16="http://schemas.microsoft.com/office/drawing/2014/main" id="{17FE714F-2082-6F4A-852A-ADFD1F00220E}"/>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52186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
            <a:extLst>
              <a:ext uri="{FF2B5EF4-FFF2-40B4-BE49-F238E27FC236}">
                <a16:creationId xmlns:a16="http://schemas.microsoft.com/office/drawing/2014/main" id="{D569ED97-A461-7043-8FFF-20EB9864E44D}"/>
              </a:ext>
            </a:extLst>
          </p:cNvPr>
          <p:cNvPicPr>
            <a:picLocks noChangeAspect="1" noChangeArrowheads="1"/>
          </p:cNvPicPr>
          <p:nvPr/>
        </p:nvPicPr>
        <p:blipFill>
          <a:blip r:embed="rId34">
            <a:duotone>
              <a:schemeClr val="accent2">
                <a:shade val="45000"/>
                <a:satMod val="135000"/>
              </a:schemeClr>
              <a:prstClr val="white"/>
            </a:duotone>
            <a:extLst>
              <a:ext uri="{BEBA8EAE-BF5A-486C-A8C5-ECC9F3942E4B}">
                <a14:imgProps xmlns:a14="http://schemas.microsoft.com/office/drawing/2010/main">
                  <a14:imgLayer r:embed="rId3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17861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2">
            <a:extLst>
              <a:ext uri="{FF2B5EF4-FFF2-40B4-BE49-F238E27FC236}">
                <a16:creationId xmlns:a16="http://schemas.microsoft.com/office/drawing/2014/main" id="{9B766412-205C-A540-A971-7C58654E46CA}"/>
              </a:ext>
            </a:extLst>
          </p:cNvPr>
          <p:cNvPicPr>
            <a:picLocks noChangeAspect="1" noChangeArrowheads="1"/>
          </p:cNvPicPr>
          <p:nvPr/>
        </p:nvPicPr>
        <p:blipFill>
          <a:blip r:embed="rId28">
            <a:duotone>
              <a:schemeClr val="accent2">
                <a:shade val="45000"/>
                <a:satMod val="135000"/>
              </a:schemeClr>
              <a:prstClr val="white"/>
            </a:duotone>
            <a:extLst>
              <a:ext uri="{BEBA8EAE-BF5A-486C-A8C5-ECC9F3942E4B}">
                <a14:imgProps xmlns:a14="http://schemas.microsoft.com/office/drawing/2010/main">
                  <a14:imgLayer r:embed="rId36">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256551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2">
            <a:extLst>
              <a:ext uri="{FF2B5EF4-FFF2-40B4-BE49-F238E27FC236}">
                <a16:creationId xmlns:a16="http://schemas.microsoft.com/office/drawing/2014/main" id="{19D178E7-197B-8249-8347-807323AF72F6}"/>
              </a:ext>
            </a:extLst>
          </p:cNvPr>
          <p:cNvPicPr>
            <a:picLocks noChangeAspect="1" noChangeArrowheads="1"/>
          </p:cNvPicPr>
          <p:nvPr/>
        </p:nvPicPr>
        <p:blipFill>
          <a:blip r:embed="rId28">
            <a:duotone>
              <a:schemeClr val="accent2">
                <a:shade val="45000"/>
                <a:satMod val="135000"/>
              </a:schemeClr>
              <a:prstClr val="white"/>
            </a:duotone>
            <a:extLst>
              <a:ext uri="{BEBA8EAE-BF5A-486C-A8C5-ECC9F3942E4B}">
                <a14:imgProps xmlns:a14="http://schemas.microsoft.com/office/drawing/2010/main">
                  <a14:imgLayer r:embed="rId37">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415678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59473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612F058F-5669-984D-B8E0-43C0E6BC8165}"/>
              </a:ext>
            </a:extLst>
          </p:cNvPr>
          <p:cNvPicPr>
            <a:picLocks noChangeAspect="1" noChangeArrowheads="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contrast="-64000"/>
                    </a14:imgEffect>
                  </a14:imgLayer>
                </a14:imgProps>
              </a:ext>
              <a:ext uri="{28A0092B-C50C-407E-A947-70E740481C1C}">
                <a14:useLocalDpi xmlns:a14="http://schemas.microsoft.com/office/drawing/2010/main" val="0"/>
              </a:ext>
            </a:extLst>
          </a:blip>
          <a:srcRect/>
          <a:stretch>
            <a:fillRect/>
          </a:stretch>
        </p:blipFill>
        <p:spPr bwMode="auto">
          <a:xfrm flipH="1">
            <a:off x="176988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DFA0D5E-00EF-7E49-B6A2-3696A680634D}"/>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1131750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57BAB5CA-0CC9-214E-8827-2A9BF70BC713}"/>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36115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C23D0142-8A03-D442-8105-7B73BEE8FFEA}"/>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495242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38A4CAE4-7F7C-FD48-9607-E4171BF9CF53}"/>
              </a:ext>
            </a:extLst>
          </p:cNvPr>
          <p:cNvPicPr>
            <a:picLocks noChangeAspect="1" noChangeArrowheads="1"/>
          </p:cNvPicPr>
          <p:nvPr/>
        </p:nvPicPr>
        <p:blipFill>
          <a:blip r:embed="rId8">
            <a:duotone>
              <a:schemeClr val="accent2">
                <a:shade val="45000"/>
                <a:satMod val="135000"/>
              </a:schemeClr>
              <a:prstClr val="white"/>
            </a:duotone>
            <a:extLst>
              <a:ext uri="{BEBA8EAE-BF5A-486C-A8C5-ECC9F3942E4B}">
                <a14:imgProps xmlns:a14="http://schemas.microsoft.com/office/drawing/2010/main">
                  <a14:imgLayer r:embed="rId9">
                    <a14:imgEffect>
                      <a14:brightnessContrast contrast="41000"/>
                    </a14:imgEffect>
                  </a14:imgLayer>
                </a14:imgProps>
              </a:ext>
              <a:ext uri="{28A0092B-C50C-407E-A947-70E740481C1C}">
                <a14:useLocalDpi xmlns:a14="http://schemas.microsoft.com/office/drawing/2010/main" val="0"/>
              </a:ext>
            </a:extLst>
          </a:blip>
          <a:srcRect/>
          <a:stretch>
            <a:fillRect/>
          </a:stretch>
        </p:blipFill>
        <p:spPr bwMode="auto">
          <a:xfrm flipH="1">
            <a:off x="574806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57E90998-9390-3B47-8CA2-9BD5215ABAE4}"/>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33933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F9B8479D-0887-F045-AA64-12B46283AFDF}"/>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10">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813496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BDAB710E-0D47-7C4C-A773-F01FFD020B61}"/>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93060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72254C86-92A9-6D43-840C-C8C4A6E0C667}"/>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972623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50D307EE-89DD-1742-8891-03DF09937841}"/>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52187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E4791C77-1E08-0C4D-B3DA-81404146B8FF}"/>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7861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109B5767-6DB5-C547-8247-B8BF9F94C75C}"/>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97425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4AB436D1-26EF-7141-8B44-8CC96197B675}"/>
              </a:ext>
            </a:extLst>
          </p:cNvPr>
          <p:cNvPicPr>
            <a:picLocks noChangeAspect="1" noChangeArrowheads="1"/>
          </p:cNvPicPr>
          <p:nvPr/>
        </p:nvPicPr>
        <p:blipFill>
          <a:blip r:embed="rId11">
            <a:duotone>
              <a:schemeClr val="accent2">
                <a:shade val="45000"/>
                <a:satMod val="135000"/>
              </a:schemeClr>
              <a:prstClr val="white"/>
            </a:duotone>
            <a:extLst>
              <a:ext uri="{BEBA8EAE-BF5A-486C-A8C5-ECC9F3942E4B}">
                <a14:imgProps xmlns:a14="http://schemas.microsoft.com/office/drawing/2010/main">
                  <a14:imgLayer r:embed="rId1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256552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FB01D3B8-6724-6E4E-8EE8-D5DF45E626AF}"/>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13">
                    <a14:imgEffect>
                      <a14:brightnessContrast bright="40000" contrast="-100000"/>
                    </a14:imgEffect>
                  </a14:imgLayer>
                </a14:imgProps>
              </a:ext>
              <a:ext uri="{28A0092B-C50C-407E-A947-70E740481C1C}">
                <a14:useLocalDpi xmlns:a14="http://schemas.microsoft.com/office/drawing/2010/main" val="0"/>
              </a:ext>
            </a:extLst>
          </a:blip>
          <a:srcRect/>
          <a:stretch>
            <a:fillRect/>
          </a:stretch>
        </p:blipFill>
        <p:spPr bwMode="auto">
          <a:xfrm flipH="1">
            <a:off x="415679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FBFADB2F-56D6-FB4C-8CB1-214F276379E3}"/>
              </a:ext>
            </a:extLst>
          </p:cNvPr>
          <p:cNvGrpSpPr/>
          <p:nvPr/>
        </p:nvGrpSpPr>
        <p:grpSpPr>
          <a:xfrm>
            <a:off x="1409484" y="2538607"/>
            <a:ext cx="3281014" cy="3281014"/>
            <a:chOff x="178615" y="1948071"/>
            <a:chExt cx="3281014" cy="3281014"/>
          </a:xfrm>
        </p:grpSpPr>
        <p:pic>
          <p:nvPicPr>
            <p:cNvPr id="21" name="Picture 20">
              <a:extLst>
                <a:ext uri="{FF2B5EF4-FFF2-40B4-BE49-F238E27FC236}">
                  <a16:creationId xmlns:a16="http://schemas.microsoft.com/office/drawing/2014/main" id="{BC328873-1657-1847-B73D-AEB48DBA45D6}"/>
                </a:ext>
              </a:extLst>
            </p:cNvPr>
            <p:cNvPicPr>
              <a:picLocks noChangeAspect="1"/>
            </p:cNvPicPr>
            <p:nvPr/>
          </p:nvPicPr>
          <p:blipFill>
            <a:blip r:embed="rId14">
              <a:duotone>
                <a:schemeClr val="accent1">
                  <a:shade val="45000"/>
                  <a:satMod val="135000"/>
                </a:schemeClr>
                <a:prstClr val="white"/>
              </a:duotone>
              <a:extLst>
                <a:ext uri="{BEBA8EAE-BF5A-486C-A8C5-ECC9F3942E4B}">
                  <a14:imgProps xmlns:a14="http://schemas.microsoft.com/office/drawing/2010/main">
                    <a14:imgLayer r:embed="rId15">
                      <a14:imgEffect>
                        <a14:brightnessContrast bright="47000" contrast="-18000"/>
                      </a14:imgEffect>
                    </a14:imgLayer>
                  </a14:imgProps>
                </a:ext>
              </a:extLst>
            </a:blip>
            <a:stretch>
              <a:fillRect/>
            </a:stretch>
          </p:blipFill>
          <p:spPr>
            <a:xfrm>
              <a:off x="178615" y="1948071"/>
              <a:ext cx="3281014" cy="3281014"/>
            </a:xfrm>
            <a:prstGeom prst="rect">
              <a:avLst/>
            </a:prstGeom>
          </p:spPr>
        </p:pic>
        <p:sp>
          <p:nvSpPr>
            <p:cNvPr id="22" name="Rectangle 21">
              <a:extLst>
                <a:ext uri="{FF2B5EF4-FFF2-40B4-BE49-F238E27FC236}">
                  <a16:creationId xmlns:a16="http://schemas.microsoft.com/office/drawing/2014/main" id="{84228F3D-CDBB-5941-BBB9-B197908840CF}"/>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A934E9EB-9F2C-5F42-B2A9-A4EE0E1BBC72}"/>
              </a:ext>
            </a:extLst>
          </p:cNvPr>
          <p:cNvGrpSpPr/>
          <p:nvPr/>
        </p:nvGrpSpPr>
        <p:grpSpPr>
          <a:xfrm>
            <a:off x="4309649" y="2538607"/>
            <a:ext cx="3281014" cy="3281014"/>
            <a:chOff x="178615" y="1948071"/>
            <a:chExt cx="3281014" cy="3281014"/>
          </a:xfrm>
        </p:grpSpPr>
        <p:pic>
          <p:nvPicPr>
            <p:cNvPr id="24" name="Picture 23">
              <a:extLst>
                <a:ext uri="{FF2B5EF4-FFF2-40B4-BE49-F238E27FC236}">
                  <a16:creationId xmlns:a16="http://schemas.microsoft.com/office/drawing/2014/main" id="{3D54AF66-FE79-4E46-8C80-41DF8C71C62A}"/>
                </a:ext>
              </a:extLst>
            </p:cNvPr>
            <p:cNvPicPr>
              <a:picLocks noChangeAspect="1"/>
            </p:cNvPicPr>
            <p:nvPr/>
          </p:nvPicPr>
          <p:blipFill>
            <a:blip r:embed="rId16">
              <a:grayscl/>
            </a:blip>
            <a:stretch>
              <a:fillRect/>
            </a:stretch>
          </p:blipFill>
          <p:spPr>
            <a:xfrm>
              <a:off x="178615" y="1948071"/>
              <a:ext cx="3281014" cy="3281014"/>
            </a:xfrm>
            <a:prstGeom prst="rect">
              <a:avLst/>
            </a:prstGeom>
          </p:spPr>
        </p:pic>
        <p:sp>
          <p:nvSpPr>
            <p:cNvPr id="25" name="Rectangle 24">
              <a:extLst>
                <a:ext uri="{FF2B5EF4-FFF2-40B4-BE49-F238E27FC236}">
                  <a16:creationId xmlns:a16="http://schemas.microsoft.com/office/drawing/2014/main" id="{CBEB4CDC-C81B-C441-9CA4-7781F448250B}"/>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C30F3013-53F5-6D4B-BA7E-89A128AAFC17}"/>
              </a:ext>
            </a:extLst>
          </p:cNvPr>
          <p:cNvGrpSpPr/>
          <p:nvPr/>
        </p:nvGrpSpPr>
        <p:grpSpPr>
          <a:xfrm>
            <a:off x="7240856" y="2538607"/>
            <a:ext cx="3281014" cy="3281014"/>
            <a:chOff x="178615" y="1948071"/>
            <a:chExt cx="3281014" cy="3281014"/>
          </a:xfrm>
        </p:grpSpPr>
        <p:pic>
          <p:nvPicPr>
            <p:cNvPr id="27" name="Picture 26">
              <a:extLst>
                <a:ext uri="{FF2B5EF4-FFF2-40B4-BE49-F238E27FC236}">
                  <a16:creationId xmlns:a16="http://schemas.microsoft.com/office/drawing/2014/main" id="{97FA1832-DB71-744D-8900-DD79FC4CD4EB}"/>
                </a:ext>
              </a:extLst>
            </p:cNvPr>
            <p:cNvPicPr>
              <a:picLocks noChangeAspect="1"/>
            </p:cNvPicPr>
            <p:nvPr/>
          </p:nvPicPr>
          <p:blipFill>
            <a:blip r:embed="rId16">
              <a:grayscl/>
            </a:blip>
            <a:stretch>
              <a:fillRect/>
            </a:stretch>
          </p:blipFill>
          <p:spPr>
            <a:xfrm>
              <a:off x="178615" y="1948071"/>
              <a:ext cx="3281014" cy="3281014"/>
            </a:xfrm>
            <a:prstGeom prst="rect">
              <a:avLst/>
            </a:prstGeom>
          </p:spPr>
        </p:pic>
        <p:sp>
          <p:nvSpPr>
            <p:cNvPr id="28" name="Rectangle 27">
              <a:extLst>
                <a:ext uri="{FF2B5EF4-FFF2-40B4-BE49-F238E27FC236}">
                  <a16:creationId xmlns:a16="http://schemas.microsoft.com/office/drawing/2014/main" id="{3D13C04E-E065-2746-80E7-46CA2C781FF6}"/>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sp>
        <p:nvSpPr>
          <p:cNvPr id="51" name="TextBox 50">
            <a:extLst>
              <a:ext uri="{FF2B5EF4-FFF2-40B4-BE49-F238E27FC236}">
                <a16:creationId xmlns:a16="http://schemas.microsoft.com/office/drawing/2014/main" id="{BCD9D919-A8A7-7C43-96B4-1F15B20D0B7F}"/>
              </a:ext>
            </a:extLst>
          </p:cNvPr>
          <p:cNvSpPr txBox="1"/>
          <p:nvPr/>
        </p:nvSpPr>
        <p:spPr>
          <a:xfrm>
            <a:off x="1837908" y="6116959"/>
            <a:ext cx="2077813" cy="584775"/>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can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look</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at</a:t>
            </a:r>
            <a:endParaRPr lang="en-US" sz="3200" dirty="0">
              <a:latin typeface="Cambria Math" panose="02040503050406030204" pitchFamily="18" charset="0"/>
              <a:ea typeface="Cambria Math" panose="02040503050406030204" pitchFamily="18" charset="0"/>
            </a:endParaRPr>
          </a:p>
        </p:txBody>
      </p:sp>
      <p:grpSp>
        <p:nvGrpSpPr>
          <p:cNvPr id="55" name="Group 54">
            <a:extLst>
              <a:ext uri="{FF2B5EF4-FFF2-40B4-BE49-F238E27FC236}">
                <a16:creationId xmlns:a16="http://schemas.microsoft.com/office/drawing/2014/main" id="{ADA5E67F-0724-A641-99E4-E34C8C6AE769}"/>
              </a:ext>
            </a:extLst>
          </p:cNvPr>
          <p:cNvGrpSpPr/>
          <p:nvPr/>
        </p:nvGrpSpPr>
        <p:grpSpPr>
          <a:xfrm>
            <a:off x="3857651" y="6042943"/>
            <a:ext cx="1260613" cy="695885"/>
            <a:chOff x="372127" y="5333845"/>
            <a:chExt cx="1260613" cy="695885"/>
          </a:xfrm>
        </p:grpSpPr>
        <p:pic>
          <p:nvPicPr>
            <p:cNvPr id="69" name="Picture 2">
              <a:extLst>
                <a:ext uri="{FF2B5EF4-FFF2-40B4-BE49-F238E27FC236}">
                  <a16:creationId xmlns:a16="http://schemas.microsoft.com/office/drawing/2014/main" id="{B5101489-86BE-0045-BEB1-178EC7337D18}"/>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72127"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a:extLst>
                <a:ext uri="{FF2B5EF4-FFF2-40B4-BE49-F238E27FC236}">
                  <a16:creationId xmlns:a16="http://schemas.microsoft.com/office/drawing/2014/main" id="{6527DDE7-AFF2-C34A-B12F-804390B27908}"/>
                </a:ext>
              </a:extLst>
            </p:cNvPr>
            <p:cNvPicPr>
              <a:picLocks noChangeAspect="1" noChangeArrowheads="1"/>
            </p:cNvPicPr>
            <p:nvPr/>
          </p:nvPicPr>
          <p:blipFill>
            <a:blip r:embed="rId11">
              <a:duotone>
                <a:schemeClr val="bg2">
                  <a:shade val="45000"/>
                  <a:satMod val="135000"/>
                </a:schemeClr>
                <a:prstClr val="white"/>
              </a:duotone>
              <a:extLst>
                <a:ext uri="{BEBA8EAE-BF5A-486C-A8C5-ECC9F3942E4B}">
                  <a14:imgProps xmlns:a14="http://schemas.microsoft.com/office/drawing/2010/main">
                    <a14:imgLayer r:embed="rId17">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670639"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a:extLst>
                <a:ext uri="{FF2B5EF4-FFF2-40B4-BE49-F238E27FC236}">
                  <a16:creationId xmlns:a16="http://schemas.microsoft.com/office/drawing/2014/main" id="{2E3E8D69-3E22-D441-9045-BFC854AA03E9}"/>
                </a:ext>
              </a:extLst>
            </p:cNvPr>
            <p:cNvPicPr>
              <a:picLocks noChangeAspect="1" noChangeArrowheads="1"/>
            </p:cNvPicPr>
            <p:nvPr/>
          </p:nvPicPr>
          <p:blipFill>
            <a:blip r:embed="rId18">
              <a:duotone>
                <a:schemeClr val="bg2">
                  <a:shade val="45000"/>
                  <a:satMod val="135000"/>
                </a:schemeClr>
                <a:prstClr val="white"/>
              </a:duotone>
              <a:extLst>
                <a:ext uri="{BEBA8EAE-BF5A-486C-A8C5-ECC9F3942E4B}">
                  <a14:imgProps xmlns:a14="http://schemas.microsoft.com/office/drawing/2010/main">
                    <a14:imgLayer r:embed="rId19">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936855" y="5333845"/>
              <a:ext cx="695885" cy="695885"/>
            </a:xfrm>
            <a:prstGeom prst="rect">
              <a:avLst/>
            </a:prstGeom>
            <a:noFill/>
            <a:extLst>
              <a:ext uri="{909E8E84-426E-40DD-AFC4-6F175D3DCCD1}">
                <a14:hiddenFill xmlns:a14="http://schemas.microsoft.com/office/drawing/2010/main">
                  <a:solidFill>
                    <a:srgbClr val="FFFFFF"/>
                  </a:solidFill>
                </a14:hiddenFill>
              </a:ext>
            </a:extLst>
          </p:spPr>
        </p:pic>
      </p:grpSp>
      <p:sp>
        <p:nvSpPr>
          <p:cNvPr id="72" name="TextBox 71">
            <a:extLst>
              <a:ext uri="{FF2B5EF4-FFF2-40B4-BE49-F238E27FC236}">
                <a16:creationId xmlns:a16="http://schemas.microsoft.com/office/drawing/2014/main" id="{185EB0D3-E0C9-DE49-ACD2-21197E92F91D}"/>
              </a:ext>
            </a:extLst>
          </p:cNvPr>
          <p:cNvSpPr txBox="1"/>
          <p:nvPr/>
        </p:nvSpPr>
        <p:spPr>
          <a:xfrm>
            <a:off x="5175398" y="6098497"/>
            <a:ext cx="6419130" cy="584775"/>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openings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and</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decide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which</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to</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open</a:t>
            </a:r>
            <a:r>
              <a:rPr lang="zh-CN" altLang="en-US" sz="3200" dirty="0">
                <a:latin typeface="Cambria Math" panose="02040503050406030204" pitchFamily="18" charset="0"/>
                <a:ea typeface="Cambria Math" panose="02040503050406030204" pitchFamily="18" charset="0"/>
              </a:rPr>
              <a:t> </a:t>
            </a:r>
            <a:endParaRPr lang="en-US" sz="3200" dirty="0">
              <a:latin typeface="Cambria Math" panose="02040503050406030204" pitchFamily="18" charset="0"/>
              <a:ea typeface="Cambria Math" panose="02040503050406030204" pitchFamily="18" charset="0"/>
            </a:endParaRPr>
          </a:p>
        </p:txBody>
      </p:sp>
      <p:grpSp>
        <p:nvGrpSpPr>
          <p:cNvPr id="73" name="Group 72">
            <a:extLst>
              <a:ext uri="{FF2B5EF4-FFF2-40B4-BE49-F238E27FC236}">
                <a16:creationId xmlns:a16="http://schemas.microsoft.com/office/drawing/2014/main" id="{FDC84399-23B8-F74F-B4A0-9090FFF39FF7}"/>
              </a:ext>
            </a:extLst>
          </p:cNvPr>
          <p:cNvGrpSpPr/>
          <p:nvPr/>
        </p:nvGrpSpPr>
        <p:grpSpPr>
          <a:xfrm>
            <a:off x="691885" y="6042941"/>
            <a:ext cx="1260613" cy="695885"/>
            <a:chOff x="372127" y="5333845"/>
            <a:chExt cx="1260613" cy="695885"/>
          </a:xfrm>
        </p:grpSpPr>
        <p:pic>
          <p:nvPicPr>
            <p:cNvPr id="74" name="Picture 2">
              <a:extLst>
                <a:ext uri="{FF2B5EF4-FFF2-40B4-BE49-F238E27FC236}">
                  <a16:creationId xmlns:a16="http://schemas.microsoft.com/office/drawing/2014/main" id="{671EE587-E8AF-7046-BBA6-45F1DA5BF89C}"/>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72127"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a:extLst>
                <a:ext uri="{FF2B5EF4-FFF2-40B4-BE49-F238E27FC236}">
                  <a16:creationId xmlns:a16="http://schemas.microsoft.com/office/drawing/2014/main" id="{5173D4E4-A7CB-914A-8B2F-30BFDA928C51}"/>
                </a:ext>
              </a:extLst>
            </p:cNvPr>
            <p:cNvPicPr>
              <a:picLocks noChangeAspect="1" noChangeArrowheads="1"/>
            </p:cNvPicPr>
            <p:nvPr/>
          </p:nvPicPr>
          <p:blipFill>
            <a:blip r:embed="rId20">
              <a:duotone>
                <a:schemeClr val="accent2">
                  <a:shade val="45000"/>
                  <a:satMod val="135000"/>
                </a:schemeClr>
                <a:prstClr val="white"/>
              </a:duotone>
              <a:extLst>
                <a:ext uri="{BEBA8EAE-BF5A-486C-A8C5-ECC9F3942E4B}">
                  <a14:imgProps xmlns:a14="http://schemas.microsoft.com/office/drawing/2010/main">
                    <a14:imgLayer r:embed="rId21">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670639"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a:extLst>
                <a:ext uri="{FF2B5EF4-FFF2-40B4-BE49-F238E27FC236}">
                  <a16:creationId xmlns:a16="http://schemas.microsoft.com/office/drawing/2014/main" id="{0D4B6BBF-63FD-5342-AB8D-4D135D1DBE97}"/>
                </a:ext>
              </a:extLst>
            </p:cNvPr>
            <p:cNvPicPr>
              <a:picLocks noChangeAspect="1" noChangeArrowheads="1"/>
            </p:cNvPicPr>
            <p:nvPr/>
          </p:nvPicPr>
          <p:blipFill>
            <a:blip r:embed="rId20">
              <a:duotone>
                <a:schemeClr val="accent2">
                  <a:shade val="45000"/>
                  <a:satMod val="135000"/>
                </a:schemeClr>
                <a:prstClr val="white"/>
              </a:duotone>
              <a:extLst>
                <a:ext uri="{BEBA8EAE-BF5A-486C-A8C5-ECC9F3942E4B}">
                  <a14:imgProps xmlns:a14="http://schemas.microsoft.com/office/drawing/2010/main">
                    <a14:imgLayer r:embed="rId2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936855" y="5333845"/>
              <a:ext cx="695885" cy="695885"/>
            </a:xfrm>
            <a:prstGeom prst="rect">
              <a:avLst/>
            </a:prstGeom>
            <a:noFill/>
            <a:extLst>
              <a:ext uri="{909E8E84-426E-40DD-AFC4-6F175D3DCCD1}">
                <a14:hiddenFill xmlns:a14="http://schemas.microsoft.com/office/drawing/2010/main">
                  <a:solidFill>
                    <a:srgbClr val="FFFFFF"/>
                  </a:solidFill>
                </a14:hiddenFill>
              </a:ext>
            </a:extLst>
          </p:spPr>
        </p:pic>
      </p:grpSp>
      <p:pic>
        <p:nvPicPr>
          <p:cNvPr id="81" name="Graphic 80" descr="Envelope">
            <a:extLst>
              <a:ext uri="{FF2B5EF4-FFF2-40B4-BE49-F238E27FC236}">
                <a16:creationId xmlns:a16="http://schemas.microsoft.com/office/drawing/2014/main" id="{AF804703-5AF1-794D-B34A-15826C30BDD9}"/>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2326907" y="4970654"/>
            <a:ext cx="586555" cy="586555"/>
          </a:xfrm>
          <a:prstGeom prst="rect">
            <a:avLst/>
          </a:prstGeom>
        </p:spPr>
      </p:pic>
      <p:pic>
        <p:nvPicPr>
          <p:cNvPr id="83" name="Graphic 82" descr="Envelope">
            <a:extLst>
              <a:ext uri="{FF2B5EF4-FFF2-40B4-BE49-F238E27FC236}">
                <a16:creationId xmlns:a16="http://schemas.microsoft.com/office/drawing/2014/main" id="{9B58F80C-5803-A14A-A700-2908D2DD0757}"/>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2326907" y="4414964"/>
            <a:ext cx="586555" cy="586555"/>
          </a:xfrm>
          <a:prstGeom prst="rect">
            <a:avLst/>
          </a:prstGeom>
        </p:spPr>
      </p:pic>
      <p:pic>
        <p:nvPicPr>
          <p:cNvPr id="85" name="Graphic 84" descr="Envelope">
            <a:extLst>
              <a:ext uri="{FF2B5EF4-FFF2-40B4-BE49-F238E27FC236}">
                <a16:creationId xmlns:a16="http://schemas.microsoft.com/office/drawing/2014/main" id="{8FFEF5AE-DBC9-D244-BFF1-614A1814608B}"/>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5328986" y="4970654"/>
            <a:ext cx="586555" cy="586555"/>
          </a:xfrm>
          <a:prstGeom prst="rect">
            <a:avLst/>
          </a:prstGeom>
        </p:spPr>
      </p:pic>
      <p:pic>
        <p:nvPicPr>
          <p:cNvPr id="86" name="Graphic 85" descr="Envelope">
            <a:extLst>
              <a:ext uri="{FF2B5EF4-FFF2-40B4-BE49-F238E27FC236}">
                <a16:creationId xmlns:a16="http://schemas.microsoft.com/office/drawing/2014/main" id="{40C072BB-BB03-D54B-8995-DD6C9E383986}"/>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6037188" y="4970654"/>
            <a:ext cx="586555" cy="586555"/>
          </a:xfrm>
          <a:prstGeom prst="rect">
            <a:avLst/>
          </a:prstGeom>
        </p:spPr>
      </p:pic>
      <p:pic>
        <p:nvPicPr>
          <p:cNvPr id="87" name="Graphic 86" descr="Envelope">
            <a:extLst>
              <a:ext uri="{FF2B5EF4-FFF2-40B4-BE49-F238E27FC236}">
                <a16:creationId xmlns:a16="http://schemas.microsoft.com/office/drawing/2014/main" id="{98C9A95A-1375-8A46-B752-184A0BAAE15B}"/>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5328986" y="4414964"/>
            <a:ext cx="586555" cy="586555"/>
          </a:xfrm>
          <a:prstGeom prst="rect">
            <a:avLst/>
          </a:prstGeom>
        </p:spPr>
      </p:pic>
      <p:pic>
        <p:nvPicPr>
          <p:cNvPr id="88" name="Graphic 87" descr="Envelope">
            <a:extLst>
              <a:ext uri="{FF2B5EF4-FFF2-40B4-BE49-F238E27FC236}">
                <a16:creationId xmlns:a16="http://schemas.microsoft.com/office/drawing/2014/main" id="{990634C7-8A64-3243-9ABB-87C79A673017}"/>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6028556" y="4414964"/>
            <a:ext cx="586555" cy="586555"/>
          </a:xfrm>
          <a:prstGeom prst="rect">
            <a:avLst/>
          </a:prstGeom>
        </p:spPr>
      </p:pic>
      <p:pic>
        <p:nvPicPr>
          <p:cNvPr id="89" name="Graphic 88" descr="Envelope">
            <a:extLst>
              <a:ext uri="{FF2B5EF4-FFF2-40B4-BE49-F238E27FC236}">
                <a16:creationId xmlns:a16="http://schemas.microsoft.com/office/drawing/2014/main" id="{BC898728-7B7D-D048-A44B-2E71E826131D}"/>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8241886" y="4970654"/>
            <a:ext cx="586555" cy="586555"/>
          </a:xfrm>
          <a:prstGeom prst="rect">
            <a:avLst/>
          </a:prstGeom>
        </p:spPr>
      </p:pic>
      <p:pic>
        <p:nvPicPr>
          <p:cNvPr id="90" name="Graphic 89" descr="Envelope">
            <a:extLst>
              <a:ext uri="{FF2B5EF4-FFF2-40B4-BE49-F238E27FC236}">
                <a16:creationId xmlns:a16="http://schemas.microsoft.com/office/drawing/2014/main" id="{53A1D725-589C-2441-B2CB-305F355B3852}"/>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8950088" y="4970654"/>
            <a:ext cx="586555" cy="586555"/>
          </a:xfrm>
          <a:prstGeom prst="rect">
            <a:avLst/>
          </a:prstGeom>
        </p:spPr>
      </p:pic>
      <p:pic>
        <p:nvPicPr>
          <p:cNvPr id="91" name="Graphic 90" descr="Envelope">
            <a:extLst>
              <a:ext uri="{FF2B5EF4-FFF2-40B4-BE49-F238E27FC236}">
                <a16:creationId xmlns:a16="http://schemas.microsoft.com/office/drawing/2014/main" id="{8FAF019A-66A1-E44D-BC36-3411EB91B0E4}"/>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8241886" y="4414964"/>
            <a:ext cx="586555" cy="586555"/>
          </a:xfrm>
          <a:prstGeom prst="rect">
            <a:avLst/>
          </a:prstGeom>
        </p:spPr>
      </p:pic>
      <p:pic>
        <p:nvPicPr>
          <p:cNvPr id="92" name="Picture 2">
            <a:extLst>
              <a:ext uri="{FF2B5EF4-FFF2-40B4-BE49-F238E27FC236}">
                <a16:creationId xmlns:a16="http://schemas.microsoft.com/office/drawing/2014/main" id="{945A5D97-6298-1747-B73D-7AF565A9C97B}"/>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5236154" y="371908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92">
            <a:extLst>
              <a:ext uri="{FF2B5EF4-FFF2-40B4-BE49-F238E27FC236}">
                <a16:creationId xmlns:a16="http://schemas.microsoft.com/office/drawing/2014/main" id="{6C7F5F26-A43D-4647-B207-B7495E37FE05}"/>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5952131" y="37190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2">
            <a:extLst>
              <a:ext uri="{FF2B5EF4-FFF2-40B4-BE49-F238E27FC236}">
                <a16:creationId xmlns:a16="http://schemas.microsoft.com/office/drawing/2014/main" id="{4CA13273-66F4-3749-A6D2-93A78D0729BB}"/>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2301551" y="3719080"/>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a:extLst>
              <a:ext uri="{FF2B5EF4-FFF2-40B4-BE49-F238E27FC236}">
                <a16:creationId xmlns:a16="http://schemas.microsoft.com/office/drawing/2014/main" id="{06958E68-AE71-CC4E-8B06-07EBA407C100}"/>
              </a:ext>
            </a:extLst>
          </p:cNvPr>
          <p:cNvPicPr>
            <a:picLocks noChangeAspect="1" noChangeArrowheads="1"/>
          </p:cNvPicPr>
          <p:nvPr/>
        </p:nvPicPr>
        <p:blipFill>
          <a:blip r:embed="rId7">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flipH="1">
            <a:off x="8168906" y="3691930"/>
            <a:ext cx="695885" cy="695885"/>
          </a:xfrm>
          <a:prstGeom prst="rect">
            <a:avLst/>
          </a:prstGeom>
          <a:noFill/>
          <a:extLst>
            <a:ext uri="{909E8E84-426E-40DD-AFC4-6F175D3DCCD1}">
              <a14:hiddenFill xmlns:a14="http://schemas.microsoft.com/office/drawing/2010/main">
                <a:solidFill>
                  <a:srgbClr val="FFFFFF"/>
                </a:solidFill>
              </a14:hiddenFill>
            </a:ext>
          </a:extLst>
        </p:spPr>
      </p:pic>
      <p:sp>
        <p:nvSpPr>
          <p:cNvPr id="79" name="Oval 78">
            <a:extLst>
              <a:ext uri="{FF2B5EF4-FFF2-40B4-BE49-F238E27FC236}">
                <a16:creationId xmlns:a16="http://schemas.microsoft.com/office/drawing/2014/main" id="{E522F7F8-DA4A-044E-B8A4-337E63DCD813}"/>
              </a:ext>
            </a:extLst>
          </p:cNvPr>
          <p:cNvSpPr/>
          <p:nvPr/>
        </p:nvSpPr>
        <p:spPr>
          <a:xfrm>
            <a:off x="8134965" y="3691930"/>
            <a:ext cx="742526" cy="730453"/>
          </a:xfrm>
          <a:prstGeom prst="ellipse">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80" name="Picture 2">
            <a:extLst>
              <a:ext uri="{FF2B5EF4-FFF2-40B4-BE49-F238E27FC236}">
                <a16:creationId xmlns:a16="http://schemas.microsoft.com/office/drawing/2014/main" id="{B05DF0EE-534D-1B44-87E6-CCBF06D9F49E}"/>
              </a:ext>
            </a:extLst>
          </p:cNvPr>
          <p:cNvPicPr>
            <a:picLocks noChangeAspect="1" noChangeArrowheads="1"/>
          </p:cNvPicPr>
          <p:nvPr/>
        </p:nvPicPr>
        <p:blipFill>
          <a:blip r:embed="rId7">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flipH="1">
            <a:off x="654369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sp>
        <p:nvSpPr>
          <p:cNvPr id="96" name="Oval 95">
            <a:extLst>
              <a:ext uri="{FF2B5EF4-FFF2-40B4-BE49-F238E27FC236}">
                <a16:creationId xmlns:a16="http://schemas.microsoft.com/office/drawing/2014/main" id="{0117FFF1-A38A-9D43-B636-1185B3207FEF}"/>
              </a:ext>
            </a:extLst>
          </p:cNvPr>
          <p:cNvSpPr/>
          <p:nvPr/>
        </p:nvSpPr>
        <p:spPr>
          <a:xfrm>
            <a:off x="6509754" y="1038379"/>
            <a:ext cx="742526" cy="730453"/>
          </a:xfrm>
          <a:prstGeom prst="ellipse">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77" name="Picture 2">
            <a:extLst>
              <a:ext uri="{FF2B5EF4-FFF2-40B4-BE49-F238E27FC236}">
                <a16:creationId xmlns:a16="http://schemas.microsoft.com/office/drawing/2014/main" id="{2FE089D2-53C8-714D-BE63-1F2EE6C903E1}"/>
              </a:ext>
            </a:extLst>
          </p:cNvPr>
          <p:cNvPicPr>
            <a:picLocks noChangeAspect="1" noChangeArrowheads="1"/>
          </p:cNvPicPr>
          <p:nvPr/>
        </p:nvPicPr>
        <p:blipFill>
          <a:blip r:embed="rId25">
            <a:duotone>
              <a:schemeClr val="accent2">
                <a:shade val="45000"/>
                <a:satMod val="135000"/>
              </a:schemeClr>
              <a:prstClr val="white"/>
            </a:duotone>
            <a:extLst>
              <a:ext uri="{BEBA8EAE-BF5A-486C-A8C5-ECC9F3942E4B}">
                <a14:imgProps xmlns:a14="http://schemas.microsoft.com/office/drawing/2010/main">
                  <a14:imgLayer r:embed="rId26">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176988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2">
            <a:extLst>
              <a:ext uri="{FF2B5EF4-FFF2-40B4-BE49-F238E27FC236}">
                <a16:creationId xmlns:a16="http://schemas.microsoft.com/office/drawing/2014/main" id="{006B418E-31FB-064A-8D18-051FC479973B}"/>
              </a:ext>
            </a:extLst>
          </p:cNvPr>
          <p:cNvPicPr>
            <a:picLocks noChangeAspect="1" noChangeArrowheads="1"/>
          </p:cNvPicPr>
          <p:nvPr/>
        </p:nvPicPr>
        <p:blipFill>
          <a:blip r:embed="rId20">
            <a:duotone>
              <a:schemeClr val="accent2">
                <a:shade val="45000"/>
                <a:satMod val="135000"/>
              </a:schemeClr>
              <a:prstClr val="white"/>
            </a:duotone>
            <a:extLst>
              <a:ext uri="{BEBA8EAE-BF5A-486C-A8C5-ECC9F3942E4B}">
                <a14:imgProps xmlns:a14="http://schemas.microsoft.com/office/drawing/2010/main">
                  <a14:imgLayer r:embed="rId27">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1131749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a:extLst>
              <a:ext uri="{FF2B5EF4-FFF2-40B4-BE49-F238E27FC236}">
                <a16:creationId xmlns:a16="http://schemas.microsoft.com/office/drawing/2014/main" id="{B0B2C358-04D1-A44F-819E-7CC416C94F51}"/>
              </a:ext>
            </a:extLst>
          </p:cNvPr>
          <p:cNvPicPr>
            <a:picLocks noChangeAspect="1" noChangeArrowheads="1"/>
          </p:cNvPicPr>
          <p:nvPr/>
        </p:nvPicPr>
        <p:blipFill>
          <a:blip r:embed="rId28">
            <a:duotone>
              <a:schemeClr val="accent2">
                <a:shade val="45000"/>
                <a:satMod val="135000"/>
              </a:schemeClr>
              <a:prstClr val="white"/>
            </a:duotone>
            <a:extLst>
              <a:ext uri="{BEBA8EAE-BF5A-486C-A8C5-ECC9F3942E4B}">
                <a14:imgProps xmlns:a14="http://schemas.microsoft.com/office/drawing/2010/main">
                  <a14:imgLayer r:embed="rId29">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495242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2">
            <a:extLst>
              <a:ext uri="{FF2B5EF4-FFF2-40B4-BE49-F238E27FC236}">
                <a16:creationId xmlns:a16="http://schemas.microsoft.com/office/drawing/2014/main" id="{4A270BCF-6B30-CF4B-9BD2-FCE0DC1E7DA8}"/>
              </a:ext>
            </a:extLst>
          </p:cNvPr>
          <p:cNvPicPr>
            <a:picLocks noChangeAspect="1" noChangeArrowheads="1"/>
          </p:cNvPicPr>
          <p:nvPr/>
        </p:nvPicPr>
        <p:blipFill>
          <a:blip r:embed="rId20">
            <a:duotone>
              <a:schemeClr val="accent2">
                <a:shade val="45000"/>
                <a:satMod val="135000"/>
              </a:schemeClr>
              <a:prstClr val="white"/>
            </a:duotone>
            <a:extLst>
              <a:ext uri="{BEBA8EAE-BF5A-486C-A8C5-ECC9F3942E4B}">
                <a14:imgProps xmlns:a14="http://schemas.microsoft.com/office/drawing/2010/main">
                  <a14:imgLayer r:embed="rId30">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574805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2">
            <a:extLst>
              <a:ext uri="{FF2B5EF4-FFF2-40B4-BE49-F238E27FC236}">
                <a16:creationId xmlns:a16="http://schemas.microsoft.com/office/drawing/2014/main" id="{08822743-5CF2-BB44-9168-D750824F05B4}"/>
              </a:ext>
            </a:extLst>
          </p:cNvPr>
          <p:cNvPicPr>
            <a:picLocks noChangeAspect="1" noChangeArrowheads="1"/>
          </p:cNvPicPr>
          <p:nvPr/>
        </p:nvPicPr>
        <p:blipFill>
          <a:blip r:embed="rId28">
            <a:duotone>
              <a:schemeClr val="accent2">
                <a:shade val="45000"/>
                <a:satMod val="135000"/>
              </a:schemeClr>
              <a:prstClr val="white"/>
            </a:duotone>
            <a:extLst>
              <a:ext uri="{BEBA8EAE-BF5A-486C-A8C5-ECC9F3942E4B}">
                <a14:imgProps xmlns:a14="http://schemas.microsoft.com/office/drawing/2010/main">
                  <a14:imgLayer r:embed="rId31">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733932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2">
            <a:extLst>
              <a:ext uri="{FF2B5EF4-FFF2-40B4-BE49-F238E27FC236}">
                <a16:creationId xmlns:a16="http://schemas.microsoft.com/office/drawing/2014/main" id="{2C532575-AAB0-0341-95D9-00C61447DBF8}"/>
              </a:ext>
            </a:extLst>
          </p:cNvPr>
          <p:cNvPicPr>
            <a:picLocks noChangeAspect="1" noChangeArrowheads="1"/>
          </p:cNvPicPr>
          <p:nvPr/>
        </p:nvPicPr>
        <p:blipFill>
          <a:blip r:embed="rId20">
            <a:duotone>
              <a:schemeClr val="accent2">
                <a:shade val="45000"/>
                <a:satMod val="135000"/>
              </a:schemeClr>
              <a:prstClr val="white"/>
            </a:duotone>
            <a:extLst>
              <a:ext uri="{BEBA8EAE-BF5A-486C-A8C5-ECC9F3942E4B}">
                <a14:imgProps xmlns:a14="http://schemas.microsoft.com/office/drawing/2010/main">
                  <a14:imgLayer r:embed="rId3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813496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2">
            <a:extLst>
              <a:ext uri="{FF2B5EF4-FFF2-40B4-BE49-F238E27FC236}">
                <a16:creationId xmlns:a16="http://schemas.microsoft.com/office/drawing/2014/main" id="{D0708C5D-5AC9-C24B-A030-C892853309C5}"/>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93059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2">
            <a:extLst>
              <a:ext uri="{FF2B5EF4-FFF2-40B4-BE49-F238E27FC236}">
                <a16:creationId xmlns:a16="http://schemas.microsoft.com/office/drawing/2014/main" id="{FD51C344-1641-C24F-9799-BF2DF3EE4775}"/>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52186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2">
            <a:extLst>
              <a:ext uri="{FF2B5EF4-FFF2-40B4-BE49-F238E27FC236}">
                <a16:creationId xmlns:a16="http://schemas.microsoft.com/office/drawing/2014/main" id="{C6E893FE-AA84-6640-86CD-F86DAC5C6009}"/>
              </a:ext>
            </a:extLst>
          </p:cNvPr>
          <p:cNvPicPr>
            <a:picLocks noChangeAspect="1" noChangeArrowheads="1"/>
          </p:cNvPicPr>
          <p:nvPr/>
        </p:nvPicPr>
        <p:blipFill>
          <a:blip r:embed="rId33">
            <a:duotone>
              <a:schemeClr val="accent2">
                <a:shade val="45000"/>
                <a:satMod val="135000"/>
              </a:schemeClr>
              <a:prstClr val="white"/>
            </a:duotone>
            <a:extLst>
              <a:ext uri="{BEBA8EAE-BF5A-486C-A8C5-ECC9F3942E4B}">
                <a14:imgProps xmlns:a14="http://schemas.microsoft.com/office/drawing/2010/main">
                  <a14:imgLayer r:embed="rId3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178610"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2">
            <a:extLst>
              <a:ext uri="{FF2B5EF4-FFF2-40B4-BE49-F238E27FC236}">
                <a16:creationId xmlns:a16="http://schemas.microsoft.com/office/drawing/2014/main" id="{239619C8-791F-0E40-98F5-E2FBE880C809}"/>
              </a:ext>
            </a:extLst>
          </p:cNvPr>
          <p:cNvPicPr>
            <a:picLocks noChangeAspect="1" noChangeArrowheads="1"/>
          </p:cNvPicPr>
          <p:nvPr/>
        </p:nvPicPr>
        <p:blipFill>
          <a:blip r:embed="rId20">
            <a:duotone>
              <a:schemeClr val="accent2">
                <a:shade val="45000"/>
                <a:satMod val="135000"/>
              </a:schemeClr>
              <a:prstClr val="white"/>
            </a:duotone>
            <a:extLst>
              <a:ext uri="{BEBA8EAE-BF5A-486C-A8C5-ECC9F3942E4B}">
                <a14:imgProps xmlns:a14="http://schemas.microsoft.com/office/drawing/2010/main">
                  <a14:imgLayer r:embed="rId35">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256551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2">
            <a:extLst>
              <a:ext uri="{FF2B5EF4-FFF2-40B4-BE49-F238E27FC236}">
                <a16:creationId xmlns:a16="http://schemas.microsoft.com/office/drawing/2014/main" id="{47661F03-768A-884B-97BA-7F59E58443EB}"/>
              </a:ext>
            </a:extLst>
          </p:cNvPr>
          <p:cNvPicPr>
            <a:picLocks noChangeAspect="1" noChangeArrowheads="1"/>
          </p:cNvPicPr>
          <p:nvPr/>
        </p:nvPicPr>
        <p:blipFill>
          <a:blip r:embed="rId20">
            <a:duotone>
              <a:schemeClr val="accent2">
                <a:shade val="45000"/>
                <a:satMod val="135000"/>
              </a:schemeClr>
              <a:prstClr val="white"/>
            </a:duotone>
            <a:extLst>
              <a:ext uri="{BEBA8EAE-BF5A-486C-A8C5-ECC9F3942E4B}">
                <a14:imgProps xmlns:a14="http://schemas.microsoft.com/office/drawing/2010/main">
                  <a14:imgLayer r:embed="rId21">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4156785" y="1038379"/>
            <a:ext cx="695885" cy="695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76166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6B040809-D2B4-EE4C-BF24-FFB2E4DC66EC}"/>
              </a:ext>
            </a:extLst>
          </p:cNvPr>
          <p:cNvSpPr/>
          <p:nvPr/>
        </p:nvSpPr>
        <p:spPr>
          <a:xfrm>
            <a:off x="3576743" y="347046"/>
            <a:ext cx="3015229" cy="1220740"/>
          </a:xfrm>
          <a:prstGeom prst="roundRect">
            <a:avLst/>
          </a:prstGeom>
          <a:solidFill>
            <a:srgbClr val="DFA9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91F639C4-4D1A-4745-A958-6A81F75EFD51}"/>
              </a:ext>
            </a:extLst>
          </p:cNvPr>
          <p:cNvPicPr>
            <a:picLocks noChangeAspect="1" noChangeArrowheads="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860701" y="0"/>
            <a:ext cx="667385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FC72DC82-6358-C64C-BB24-749B28448695}"/>
              </a:ext>
            </a:extLst>
          </p:cNvPr>
          <p:cNvSpPr/>
          <p:nvPr/>
        </p:nvSpPr>
        <p:spPr>
          <a:xfrm>
            <a:off x="4832093" y="5067392"/>
            <a:ext cx="5633812" cy="1200329"/>
          </a:xfrm>
          <a:prstGeom prst="rect">
            <a:avLst/>
          </a:prstGeom>
        </p:spPr>
        <p:txBody>
          <a:bodyPr wrap="square">
            <a:spAutoFit/>
          </a:bodyPr>
          <a:lstStyle/>
          <a:p>
            <a:r>
              <a:rPr lang="en-US" altLang="zh-CN" sz="3600" dirty="0">
                <a:latin typeface="Cambria Math" panose="02040503050406030204" pitchFamily="18" charset="0"/>
                <a:ea typeface="Cambria Math" panose="02040503050406030204" pitchFamily="18" charset="0"/>
              </a:rPr>
              <a:t>Strawman:</a:t>
            </a:r>
            <a:r>
              <a:rPr lang="zh-CN" altLang="en-US" sz="3600" dirty="0">
                <a:latin typeface="Cambria Math" panose="02040503050406030204" pitchFamily="18" charset="0"/>
                <a:ea typeface="Cambria Math" panose="02040503050406030204" pitchFamily="18" charset="0"/>
              </a:rPr>
              <a:t> </a:t>
            </a:r>
            <a:endParaRPr lang="en-US" altLang="zh-CN" sz="3600" dirty="0">
              <a:latin typeface="Cambria Math" panose="02040503050406030204" pitchFamily="18" charset="0"/>
              <a:ea typeface="Cambria Math" panose="02040503050406030204" pitchFamily="18" charset="0"/>
            </a:endParaRPr>
          </a:p>
          <a:p>
            <a:r>
              <a:rPr lang="en-US" altLang="zh-CN" sz="3600" dirty="0" err="1">
                <a:latin typeface="Cambria Math" panose="02040503050406030204" pitchFamily="18" charset="0"/>
                <a:ea typeface="Cambria Math" panose="02040503050406030204" pitchFamily="18" charset="0"/>
              </a:rPr>
              <a:t>Feige’s</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lightest</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bin</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variant</a:t>
            </a:r>
          </a:p>
        </p:txBody>
      </p:sp>
      <p:sp>
        <p:nvSpPr>
          <p:cNvPr id="4" name="Rectangle 3">
            <a:extLst>
              <a:ext uri="{FF2B5EF4-FFF2-40B4-BE49-F238E27FC236}">
                <a16:creationId xmlns:a16="http://schemas.microsoft.com/office/drawing/2014/main" id="{CEAF4E91-1C09-9A4F-91CC-0B49E3B9F2F7}"/>
              </a:ext>
            </a:extLst>
          </p:cNvPr>
          <p:cNvSpPr/>
          <p:nvPr/>
        </p:nvSpPr>
        <p:spPr>
          <a:xfrm>
            <a:off x="6276873" y="2683483"/>
            <a:ext cx="3993561" cy="1200329"/>
          </a:xfrm>
          <a:prstGeom prst="rect">
            <a:avLst/>
          </a:prstGeom>
        </p:spPr>
        <p:txBody>
          <a:bodyPr wrap="square">
            <a:spAutoFit/>
          </a:bodyPr>
          <a:lstStyle/>
          <a:p>
            <a:r>
              <a:rPr lang="en-US" altLang="zh-CN" sz="3600" dirty="0">
                <a:latin typeface="Cambria Math" panose="02040503050406030204" pitchFamily="18" charset="0"/>
                <a:ea typeface="Cambria Math" panose="02040503050406030204" pitchFamily="18" charset="0"/>
              </a:rPr>
              <a:t>Commit-and-open</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lightest</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bin</a:t>
            </a:r>
          </a:p>
        </p:txBody>
      </p:sp>
      <p:sp>
        <p:nvSpPr>
          <p:cNvPr id="5" name="Rectangle 4">
            <a:extLst>
              <a:ext uri="{FF2B5EF4-FFF2-40B4-BE49-F238E27FC236}">
                <a16:creationId xmlns:a16="http://schemas.microsoft.com/office/drawing/2014/main" id="{C4D045C9-A188-B240-A9D0-234DF0FD8173}"/>
              </a:ext>
            </a:extLst>
          </p:cNvPr>
          <p:cNvSpPr/>
          <p:nvPr/>
        </p:nvSpPr>
        <p:spPr>
          <a:xfrm>
            <a:off x="3576743" y="644955"/>
            <a:ext cx="4444135" cy="646331"/>
          </a:xfrm>
          <a:prstGeom prst="rect">
            <a:avLst/>
          </a:prstGeom>
        </p:spPr>
        <p:txBody>
          <a:bodyPr wrap="square">
            <a:spAutoFit/>
          </a:bodyPr>
          <a:lstStyle/>
          <a:p>
            <a:r>
              <a:rPr lang="en-US" altLang="zh-CN" sz="3600" b="1" dirty="0">
                <a:solidFill>
                  <a:schemeClr val="bg1"/>
                </a:solidFill>
                <a:latin typeface="Cambria Math" panose="02040503050406030204" pitchFamily="18" charset="0"/>
                <a:ea typeface="Cambria Math" panose="02040503050406030204" pitchFamily="18" charset="0"/>
              </a:rPr>
              <a:t>Final</a:t>
            </a:r>
            <a:r>
              <a:rPr lang="zh-CN" altLang="en-US" sz="3600" b="1" dirty="0">
                <a:solidFill>
                  <a:schemeClr val="bg1"/>
                </a:solidFill>
                <a:latin typeface="Cambria Math" panose="02040503050406030204" pitchFamily="18" charset="0"/>
                <a:ea typeface="Cambria Math" panose="02040503050406030204" pitchFamily="18" charset="0"/>
              </a:rPr>
              <a:t> </a:t>
            </a:r>
            <a:r>
              <a:rPr lang="en-US" altLang="zh-CN" sz="3600" b="1" dirty="0">
                <a:solidFill>
                  <a:schemeClr val="bg1"/>
                </a:solidFill>
                <a:latin typeface="Cambria Math" panose="02040503050406030204" pitchFamily="18" charset="0"/>
                <a:ea typeface="Cambria Math" panose="02040503050406030204" pitchFamily="18" charset="0"/>
              </a:rPr>
              <a:t>protocol</a:t>
            </a:r>
          </a:p>
        </p:txBody>
      </p:sp>
      <p:pic>
        <p:nvPicPr>
          <p:cNvPr id="2052" name="Picture 4">
            <a:extLst>
              <a:ext uri="{FF2B5EF4-FFF2-40B4-BE49-F238E27FC236}">
                <a16:creationId xmlns:a16="http://schemas.microsoft.com/office/drawing/2014/main" id="{C24D49E5-9C66-BF49-BE13-D9C263D20B44}"/>
              </a:ext>
            </a:extLst>
          </p:cNvPr>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72306" y="4031133"/>
            <a:ext cx="819666" cy="96117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549F2070-07D1-EF47-AA7E-80C368FCE041}"/>
              </a:ext>
            </a:extLst>
          </p:cNvPr>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173532" y="1530626"/>
            <a:ext cx="951186" cy="1115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66308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2DEB45-C18C-D24D-A318-0974B6600BBC}"/>
              </a:ext>
            </a:extLst>
          </p:cNvPr>
          <p:cNvSpPr txBox="1"/>
          <p:nvPr/>
        </p:nvSpPr>
        <p:spPr>
          <a:xfrm>
            <a:off x="-1624" y="39217"/>
            <a:ext cx="2927853" cy="646331"/>
          </a:xfrm>
          <a:prstGeom prst="rect">
            <a:avLst/>
          </a:prstGeom>
          <a:noFill/>
        </p:spPr>
        <p:txBody>
          <a:bodyPr wrap="none" rtlCol="0">
            <a:spAutoFit/>
          </a:bodyPr>
          <a:lstStyle/>
          <a:p>
            <a:r>
              <a:rPr lang="en-US" altLang="zh-CN" sz="3600" dirty="0">
                <a:latin typeface="Cambria Math" panose="02040503050406030204" pitchFamily="18" charset="0"/>
                <a:ea typeface="Cambria Math" panose="02040503050406030204" pitchFamily="18" charset="0"/>
              </a:rPr>
              <a:t>Final</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protocol</a:t>
            </a:r>
            <a:endParaRPr lang="en-US" sz="3600" dirty="0">
              <a:latin typeface="Cambria Math" panose="02040503050406030204" pitchFamily="18" charset="0"/>
              <a:ea typeface="Cambria Math" panose="02040503050406030204" pitchFamily="18" charset="0"/>
            </a:endParaRPr>
          </a:p>
        </p:txBody>
      </p:sp>
      <p:sp>
        <p:nvSpPr>
          <p:cNvPr id="7" name="TextBox 6">
            <a:extLst>
              <a:ext uri="{FF2B5EF4-FFF2-40B4-BE49-F238E27FC236}">
                <a16:creationId xmlns:a16="http://schemas.microsoft.com/office/drawing/2014/main" id="{97007016-1D9C-7D4A-9780-A2E8EC10BDC1}"/>
              </a:ext>
            </a:extLst>
          </p:cNvPr>
          <p:cNvSpPr txBox="1"/>
          <p:nvPr/>
        </p:nvSpPr>
        <p:spPr>
          <a:xfrm>
            <a:off x="5049173" y="942847"/>
            <a:ext cx="4739695" cy="584775"/>
          </a:xfrm>
          <a:prstGeom prst="rect">
            <a:avLst/>
          </a:prstGeom>
          <a:noFill/>
        </p:spPr>
        <p:txBody>
          <a:bodyPr wrap="square" rtlCol="0">
            <a:spAutoFit/>
          </a:bodyPr>
          <a:lstStyle/>
          <a:p>
            <a:r>
              <a:rPr lang="en-US" altLang="zh-CN" sz="3200" dirty="0">
                <a:latin typeface="Cambria Math" panose="02040503050406030204" pitchFamily="18" charset="0"/>
                <a:ea typeface="Cambria Math" panose="02040503050406030204" pitchFamily="18" charset="0"/>
              </a:rPr>
              <a:t>Virtual</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ID!</a:t>
            </a:r>
            <a:endParaRPr lang="en-US" sz="3200" dirty="0">
              <a:latin typeface="Cambria Math" panose="02040503050406030204" pitchFamily="18" charset="0"/>
              <a:ea typeface="Cambria Math" panose="02040503050406030204" pitchFamily="18" charset="0"/>
            </a:endParaRPr>
          </a:p>
        </p:txBody>
      </p:sp>
      <p:pic>
        <p:nvPicPr>
          <p:cNvPr id="8" name="Picture 2">
            <a:extLst>
              <a:ext uri="{FF2B5EF4-FFF2-40B4-BE49-F238E27FC236}">
                <a16:creationId xmlns:a16="http://schemas.microsoft.com/office/drawing/2014/main" id="{CBDCF3DC-D6F4-DE4C-8836-EE055967B86D}"/>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56787" y="736490"/>
            <a:ext cx="1055958" cy="90510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313B6915-5B54-0D4A-AD4F-7AAE18090DE9}"/>
              </a:ext>
            </a:extLst>
          </p:cNvPr>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361152" y="175925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5C458F05-F50F-7E44-9143-35A73CC7198E}"/>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4952422" y="175925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C54C590E-AA22-F143-85AF-146111D409C4}"/>
              </a:ext>
            </a:extLst>
          </p:cNvPr>
          <p:cNvPicPr>
            <a:picLocks noChangeAspect="1" noChangeArrowheads="1"/>
          </p:cNvPicPr>
          <p:nvPr/>
        </p:nvPicPr>
        <p:blipFill>
          <a:blip r:embed="rId7">
            <a:duotone>
              <a:schemeClr val="accent2">
                <a:shade val="45000"/>
                <a:satMod val="135000"/>
              </a:schemeClr>
              <a:prstClr val="white"/>
            </a:duotone>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5748057" y="175925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F4CEF95F-6D77-DB4C-8E93-04604838E6B3}"/>
              </a:ext>
            </a:extL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339327" y="175925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CF88815D-9C84-AA41-BD01-54F4DAB97F22}"/>
              </a:ext>
            </a:extLst>
          </p:cNvPr>
          <p:cNvPicPr>
            <a:picLocks noChangeAspect="1" noChangeArrowheads="1"/>
          </p:cNvPicPr>
          <p:nvPr/>
        </p:nvPicPr>
        <p:blipFill>
          <a:blip r:embed="rId7">
            <a:duotone>
              <a:schemeClr val="accent2">
                <a:shade val="45000"/>
                <a:satMod val="135000"/>
              </a:schemeClr>
              <a:prstClr val="white"/>
            </a:duotone>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8134962" y="175925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a:extLst>
              <a:ext uri="{FF2B5EF4-FFF2-40B4-BE49-F238E27FC236}">
                <a16:creationId xmlns:a16="http://schemas.microsoft.com/office/drawing/2014/main" id="{8AFB7DF7-418E-C746-BCB1-4E838E1E4547}"/>
              </a:ext>
            </a:extLst>
          </p:cNvPr>
          <p:cNvPicPr>
            <a:picLocks noChangeAspect="1" noChangeArrowheads="1"/>
          </p:cNvPicPr>
          <p:nvPr/>
        </p:nvPicPr>
        <p:blipFill>
          <a:blip r:embed="rId7">
            <a:duotone>
              <a:schemeClr val="accent2">
                <a:shade val="45000"/>
                <a:satMod val="135000"/>
              </a:schemeClr>
              <a:prstClr val="white"/>
            </a:duotone>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2565517" y="175925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a:extLst>
              <a:ext uri="{FF2B5EF4-FFF2-40B4-BE49-F238E27FC236}">
                <a16:creationId xmlns:a16="http://schemas.microsoft.com/office/drawing/2014/main" id="{5113EE2C-3BC3-584E-A136-CF29DDE59443}"/>
              </a:ext>
            </a:extLst>
          </p:cNvPr>
          <p:cNvPicPr>
            <a:picLocks noChangeAspect="1" noChangeArrowheads="1"/>
          </p:cNvPicPr>
          <p:nvPr/>
        </p:nvPicPr>
        <p:blipFill>
          <a:blip r:embed="rId7">
            <a:duotone>
              <a:schemeClr val="accent2">
                <a:shade val="45000"/>
                <a:satMod val="135000"/>
              </a:schemeClr>
              <a:prstClr val="white"/>
            </a:duotone>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4156787" y="1759251"/>
            <a:ext cx="695885" cy="695885"/>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3DE15DCF-FAF6-EF4E-AB7C-6BAB69068FEF}"/>
              </a:ext>
            </a:extLst>
          </p:cNvPr>
          <p:cNvSpPr/>
          <p:nvPr/>
        </p:nvSpPr>
        <p:spPr>
          <a:xfrm>
            <a:off x="2665259" y="3162300"/>
            <a:ext cx="533400" cy="533400"/>
          </a:xfrm>
          <a:prstGeom prst="ellipse">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dirty="0">
                <a:latin typeface="Cambria Math" panose="02040503050406030204" pitchFamily="18" charset="0"/>
                <a:ea typeface="Cambria Math" panose="02040503050406030204" pitchFamily="18" charset="0"/>
              </a:rPr>
              <a:t>1</a:t>
            </a:r>
            <a:endParaRPr lang="en-US" dirty="0">
              <a:latin typeface="Cambria Math" panose="02040503050406030204" pitchFamily="18" charset="0"/>
              <a:ea typeface="Cambria Math" panose="02040503050406030204" pitchFamily="18" charset="0"/>
            </a:endParaRPr>
          </a:p>
        </p:txBody>
      </p:sp>
      <mc:AlternateContent xmlns:mc="http://schemas.openxmlformats.org/markup-compatibility/2006" xmlns:a14="http://schemas.microsoft.com/office/drawing/2010/main">
        <mc:Choice Requires="a14">
          <p:sp>
            <p:nvSpPr>
              <p:cNvPr id="24" name="Oval 23">
                <a:extLst>
                  <a:ext uri="{FF2B5EF4-FFF2-40B4-BE49-F238E27FC236}">
                    <a16:creationId xmlns:a16="http://schemas.microsoft.com/office/drawing/2014/main" id="{FF30ED0F-4699-054F-A5FE-D011FC3E8B7B}"/>
                  </a:ext>
                </a:extLst>
              </p:cNvPr>
              <p:cNvSpPr/>
              <p:nvPr/>
            </p:nvSpPr>
            <p:spPr>
              <a:xfrm>
                <a:off x="8253609" y="3162300"/>
                <a:ext cx="533400" cy="533400"/>
              </a:xfrm>
              <a:prstGeom prst="ellipse">
                <a:avLst/>
              </a:prstGeom>
              <a:ln w="19050">
                <a:solidFill>
                  <a:srgbClr val="D0814D"/>
                </a:solidFill>
              </a:ln>
            </p:spPr>
            <p:style>
              <a:lnRef idx="2">
                <a:schemeClr val="accent6"/>
              </a:lnRef>
              <a:fillRef idx="1">
                <a:schemeClr val="lt1"/>
              </a:fillRef>
              <a:effectRef idx="0">
                <a:schemeClr val="accent6"/>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CN" sz="2800" i="1" dirty="0" smtClean="0">
                          <a:solidFill>
                            <a:srgbClr val="D0814D"/>
                          </a:solidFill>
                          <a:latin typeface="Cambria Math" panose="02040503050406030204" pitchFamily="18" charset="0"/>
                          <a:ea typeface="Cambria Math" panose="02040503050406030204" pitchFamily="18" charset="0"/>
                        </a:rPr>
                        <m:t>𝑛</m:t>
                      </m:r>
                    </m:oMath>
                  </m:oMathPara>
                </a14:m>
                <a:endParaRPr lang="en-US" dirty="0">
                  <a:solidFill>
                    <a:srgbClr val="D0814D"/>
                  </a:solidFill>
                  <a:latin typeface="Cambria Math" panose="02040503050406030204" pitchFamily="18" charset="0"/>
                  <a:ea typeface="Cambria Math" panose="02040503050406030204" pitchFamily="18" charset="0"/>
                </a:endParaRPr>
              </a:p>
            </p:txBody>
          </p:sp>
        </mc:Choice>
        <mc:Fallback xmlns="">
          <p:sp>
            <p:nvSpPr>
              <p:cNvPr id="24" name="Oval 23">
                <a:extLst>
                  <a:ext uri="{FF2B5EF4-FFF2-40B4-BE49-F238E27FC236}">
                    <a16:creationId xmlns:a16="http://schemas.microsoft.com/office/drawing/2014/main" id="{FF30ED0F-4699-054F-A5FE-D011FC3E8B7B}"/>
                  </a:ext>
                </a:extLst>
              </p:cNvPr>
              <p:cNvSpPr>
                <a:spLocks noRot="1" noChangeAspect="1" noMove="1" noResize="1" noEditPoints="1" noAdjustHandles="1" noChangeArrowheads="1" noChangeShapeType="1" noTextEdit="1"/>
              </p:cNvSpPr>
              <p:nvPr/>
            </p:nvSpPr>
            <p:spPr>
              <a:xfrm>
                <a:off x="8253609" y="3162300"/>
                <a:ext cx="533400" cy="533400"/>
              </a:xfrm>
              <a:prstGeom prst="ellipse">
                <a:avLst/>
              </a:prstGeom>
              <a:blipFill>
                <a:blip r:embed="rId12"/>
                <a:stretch>
                  <a:fillRect/>
                </a:stretch>
              </a:blipFill>
              <a:ln w="19050">
                <a:solidFill>
                  <a:srgbClr val="D0814D"/>
                </a:solidFill>
              </a:ln>
            </p:spPr>
            <p:txBody>
              <a:bodyPr/>
              <a:lstStyle/>
              <a:p>
                <a:r>
                  <a:rPr lang="en-US">
                    <a:noFill/>
                  </a:rPr>
                  <a:t> </a:t>
                </a:r>
              </a:p>
            </p:txBody>
          </p:sp>
        </mc:Fallback>
      </mc:AlternateContent>
      <p:sp>
        <p:nvSpPr>
          <p:cNvPr id="25" name="Oval 24">
            <a:extLst>
              <a:ext uri="{FF2B5EF4-FFF2-40B4-BE49-F238E27FC236}">
                <a16:creationId xmlns:a16="http://schemas.microsoft.com/office/drawing/2014/main" id="{611EF093-44A5-6649-99DA-9E5EA16E6355}"/>
              </a:ext>
            </a:extLst>
          </p:cNvPr>
          <p:cNvSpPr/>
          <p:nvPr/>
        </p:nvSpPr>
        <p:spPr>
          <a:xfrm>
            <a:off x="3468118" y="3162300"/>
            <a:ext cx="533400" cy="533400"/>
          </a:xfrm>
          <a:prstGeom prst="ellipse">
            <a:avLst/>
          </a:prstGeom>
          <a:ln w="19050">
            <a:solidFill>
              <a:srgbClr val="D0814D"/>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dirty="0">
                <a:solidFill>
                  <a:srgbClr val="D0814D"/>
                </a:solidFill>
                <a:latin typeface="Cambria Math" panose="02040503050406030204" pitchFamily="18" charset="0"/>
                <a:ea typeface="Cambria Math" panose="02040503050406030204" pitchFamily="18" charset="0"/>
              </a:rPr>
              <a:t>2</a:t>
            </a:r>
            <a:endParaRPr lang="en-US" dirty="0">
              <a:solidFill>
                <a:srgbClr val="D0814D"/>
              </a:solidFill>
              <a:latin typeface="Cambria Math" panose="02040503050406030204" pitchFamily="18" charset="0"/>
              <a:ea typeface="Cambria Math" panose="02040503050406030204" pitchFamily="18" charset="0"/>
            </a:endParaRPr>
          </a:p>
        </p:txBody>
      </p:sp>
      <p:sp>
        <p:nvSpPr>
          <p:cNvPr id="26" name="Oval 25">
            <a:extLst>
              <a:ext uri="{FF2B5EF4-FFF2-40B4-BE49-F238E27FC236}">
                <a16:creationId xmlns:a16="http://schemas.microsoft.com/office/drawing/2014/main" id="{6CB5B187-C260-4142-8407-9F90384096D5}"/>
              </a:ext>
            </a:extLst>
          </p:cNvPr>
          <p:cNvSpPr/>
          <p:nvPr/>
        </p:nvSpPr>
        <p:spPr>
          <a:xfrm>
            <a:off x="4270977" y="3162300"/>
            <a:ext cx="533400" cy="533400"/>
          </a:xfrm>
          <a:prstGeom prst="ellipse">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dirty="0">
                <a:latin typeface="Cambria Math" panose="02040503050406030204" pitchFamily="18" charset="0"/>
                <a:ea typeface="Cambria Math" panose="02040503050406030204" pitchFamily="18" charset="0"/>
              </a:rPr>
              <a:t>3</a:t>
            </a:r>
            <a:endParaRPr lang="en-US" dirty="0">
              <a:latin typeface="Cambria Math" panose="02040503050406030204" pitchFamily="18" charset="0"/>
              <a:ea typeface="Cambria Math" panose="02040503050406030204" pitchFamily="18" charset="0"/>
            </a:endParaRPr>
          </a:p>
        </p:txBody>
      </p:sp>
      <p:sp>
        <p:nvSpPr>
          <p:cNvPr id="76" name="Oval 75">
            <a:extLst>
              <a:ext uri="{FF2B5EF4-FFF2-40B4-BE49-F238E27FC236}">
                <a16:creationId xmlns:a16="http://schemas.microsoft.com/office/drawing/2014/main" id="{10C65E46-E0F1-D844-9D31-4BCC4CD47063}"/>
              </a:ext>
            </a:extLst>
          </p:cNvPr>
          <p:cNvSpPr/>
          <p:nvPr/>
        </p:nvSpPr>
        <p:spPr>
          <a:xfrm>
            <a:off x="5073836" y="3162300"/>
            <a:ext cx="533400" cy="533400"/>
          </a:xfrm>
          <a:prstGeom prst="ellipse">
            <a:avLst/>
          </a:prstGeom>
          <a:ln w="19050">
            <a:solidFill>
              <a:srgbClr val="D0814D"/>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Cambria Math" panose="02040503050406030204" pitchFamily="18" charset="0"/>
              <a:ea typeface="Cambria Math" panose="02040503050406030204" pitchFamily="18" charset="0"/>
            </a:endParaRPr>
          </a:p>
        </p:txBody>
      </p:sp>
      <p:sp>
        <p:nvSpPr>
          <p:cNvPr id="77" name="Oval 76">
            <a:extLst>
              <a:ext uri="{FF2B5EF4-FFF2-40B4-BE49-F238E27FC236}">
                <a16:creationId xmlns:a16="http://schemas.microsoft.com/office/drawing/2014/main" id="{B9BE4721-51F3-4441-98D6-AEE201C18CA8}"/>
              </a:ext>
            </a:extLst>
          </p:cNvPr>
          <p:cNvSpPr/>
          <p:nvPr/>
        </p:nvSpPr>
        <p:spPr>
          <a:xfrm>
            <a:off x="5876695" y="3162300"/>
            <a:ext cx="533400" cy="533400"/>
          </a:xfrm>
          <a:prstGeom prst="ellipse">
            <a:avLst/>
          </a:prstGeom>
          <a:ln w="19050">
            <a:solidFill>
              <a:srgbClr val="D0814D"/>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Cambria Math" panose="02040503050406030204" pitchFamily="18" charset="0"/>
              <a:ea typeface="Cambria Math" panose="02040503050406030204" pitchFamily="18" charset="0"/>
            </a:endParaRPr>
          </a:p>
        </p:txBody>
      </p:sp>
      <p:sp>
        <p:nvSpPr>
          <p:cNvPr id="78" name="Oval 77">
            <a:extLst>
              <a:ext uri="{FF2B5EF4-FFF2-40B4-BE49-F238E27FC236}">
                <a16:creationId xmlns:a16="http://schemas.microsoft.com/office/drawing/2014/main" id="{449DFD27-AC90-F34A-BAC7-91886EDB6BF1}"/>
              </a:ext>
            </a:extLst>
          </p:cNvPr>
          <p:cNvSpPr/>
          <p:nvPr/>
        </p:nvSpPr>
        <p:spPr>
          <a:xfrm>
            <a:off x="6679554" y="3162300"/>
            <a:ext cx="533400" cy="533400"/>
          </a:xfrm>
          <a:prstGeom prst="ellipse">
            <a:avLst/>
          </a:prstGeom>
          <a:ln w="19050">
            <a:solidFill>
              <a:srgbClr val="D0814D"/>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Cambria Math" panose="02040503050406030204" pitchFamily="18" charset="0"/>
              <a:ea typeface="Cambria Math" panose="02040503050406030204" pitchFamily="18" charset="0"/>
            </a:endParaRPr>
          </a:p>
        </p:txBody>
      </p:sp>
      <p:cxnSp>
        <p:nvCxnSpPr>
          <p:cNvPr id="80" name="Straight Arrow Connector 79">
            <a:extLst>
              <a:ext uri="{FF2B5EF4-FFF2-40B4-BE49-F238E27FC236}">
                <a16:creationId xmlns:a16="http://schemas.microsoft.com/office/drawing/2014/main" id="{12B53023-7F9D-8946-927B-9BE520C2C647}"/>
              </a:ext>
            </a:extLst>
          </p:cNvPr>
          <p:cNvCxnSpPr>
            <a:stCxn id="11" idx="2"/>
            <a:endCxn id="3" idx="0"/>
          </p:cNvCxnSpPr>
          <p:nvPr/>
        </p:nvCxnSpPr>
        <p:spPr>
          <a:xfrm flipH="1">
            <a:off x="2931959" y="2455136"/>
            <a:ext cx="777135" cy="7071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1" name="Straight Arrow Connector 80">
            <a:extLst>
              <a:ext uri="{FF2B5EF4-FFF2-40B4-BE49-F238E27FC236}">
                <a16:creationId xmlns:a16="http://schemas.microsoft.com/office/drawing/2014/main" id="{007C88BF-4975-294A-8BC0-FEB255C56D43}"/>
              </a:ext>
            </a:extLst>
          </p:cNvPr>
          <p:cNvCxnSpPr>
            <a:cxnSpLocks/>
            <a:stCxn id="12" idx="2"/>
            <a:endCxn id="25" idx="0"/>
          </p:cNvCxnSpPr>
          <p:nvPr/>
        </p:nvCxnSpPr>
        <p:spPr>
          <a:xfrm flipH="1">
            <a:off x="3734818" y="2455136"/>
            <a:ext cx="1565546" cy="7071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4" name="Straight Arrow Connector 83">
            <a:extLst>
              <a:ext uri="{FF2B5EF4-FFF2-40B4-BE49-F238E27FC236}">
                <a16:creationId xmlns:a16="http://schemas.microsoft.com/office/drawing/2014/main" id="{2ADCB559-D17B-324B-9A39-9888095F09D2}"/>
              </a:ext>
            </a:extLst>
          </p:cNvPr>
          <p:cNvCxnSpPr>
            <a:cxnSpLocks/>
            <a:stCxn id="22" idx="2"/>
            <a:endCxn id="77" idx="0"/>
          </p:cNvCxnSpPr>
          <p:nvPr/>
        </p:nvCxnSpPr>
        <p:spPr>
          <a:xfrm>
            <a:off x="2913459" y="2455136"/>
            <a:ext cx="3229936" cy="7071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87" name="Oval 86">
            <a:extLst>
              <a:ext uri="{FF2B5EF4-FFF2-40B4-BE49-F238E27FC236}">
                <a16:creationId xmlns:a16="http://schemas.microsoft.com/office/drawing/2014/main" id="{502245C9-8A67-1248-88A1-196397BC62A7}"/>
              </a:ext>
            </a:extLst>
          </p:cNvPr>
          <p:cNvSpPr/>
          <p:nvPr/>
        </p:nvSpPr>
        <p:spPr>
          <a:xfrm>
            <a:off x="7466581" y="3162300"/>
            <a:ext cx="533400" cy="533400"/>
          </a:xfrm>
          <a:prstGeom prst="ellipse">
            <a:avLst/>
          </a:prstGeom>
          <a:ln w="19050">
            <a:solidFill>
              <a:srgbClr val="D0814D"/>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Cambria Math" panose="02040503050406030204" pitchFamily="18" charset="0"/>
              <a:ea typeface="Cambria Math" panose="02040503050406030204" pitchFamily="18" charset="0"/>
            </a:endParaRPr>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957226E2-8461-9145-95E2-B63EF02251F3}"/>
                  </a:ext>
                </a:extLst>
              </p:cNvPr>
              <p:cNvSpPr txBox="1"/>
              <p:nvPr/>
            </p:nvSpPr>
            <p:spPr>
              <a:xfrm>
                <a:off x="7482413" y="2991247"/>
                <a:ext cx="501740" cy="615553"/>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4000" b="0" i="1" smtClean="0">
                          <a:solidFill>
                            <a:srgbClr val="D0814D"/>
                          </a:solidFill>
                          <a:latin typeface="Cambria Math" panose="02040503050406030204" pitchFamily="18" charset="0"/>
                        </a:rPr>
                        <m:t>…</m:t>
                      </m:r>
                    </m:oMath>
                  </m:oMathPara>
                </a14:m>
                <a:endParaRPr lang="en-US" sz="4000" dirty="0">
                  <a:solidFill>
                    <a:srgbClr val="D0814D"/>
                  </a:solidFill>
                </a:endParaRPr>
              </a:p>
            </p:txBody>
          </p:sp>
        </mc:Choice>
        <mc:Fallback xmlns="">
          <p:sp>
            <p:nvSpPr>
              <p:cNvPr id="38" name="TextBox 37">
                <a:extLst>
                  <a:ext uri="{FF2B5EF4-FFF2-40B4-BE49-F238E27FC236}">
                    <a16:creationId xmlns:a16="http://schemas.microsoft.com/office/drawing/2014/main" id="{957226E2-8461-9145-95E2-B63EF02251F3}"/>
                  </a:ext>
                </a:extLst>
              </p:cNvPr>
              <p:cNvSpPr txBox="1">
                <a:spLocks noRot="1" noChangeAspect="1" noMove="1" noResize="1" noEditPoints="1" noAdjustHandles="1" noChangeArrowheads="1" noChangeShapeType="1" noTextEdit="1"/>
              </p:cNvSpPr>
              <p:nvPr/>
            </p:nvSpPr>
            <p:spPr>
              <a:xfrm>
                <a:off x="7482413" y="2991247"/>
                <a:ext cx="501740" cy="615553"/>
              </a:xfrm>
              <a:prstGeom prst="rect">
                <a:avLst/>
              </a:prstGeom>
              <a:blipFill>
                <a:blip r:embed="rId13"/>
                <a:stretch>
                  <a:fillRect/>
                </a:stretch>
              </a:blipFill>
              <a:ln>
                <a:noFill/>
              </a:ln>
            </p:spPr>
            <p:txBody>
              <a:bodyPr/>
              <a:lstStyle/>
              <a:p>
                <a:r>
                  <a:rPr lang="en-US">
                    <a:noFill/>
                  </a:rPr>
                  <a:t> </a:t>
                </a:r>
              </a:p>
            </p:txBody>
          </p:sp>
        </mc:Fallback>
      </mc:AlternateContent>
      <p:cxnSp>
        <p:nvCxnSpPr>
          <p:cNvPr id="88" name="Straight Arrow Connector 87">
            <a:extLst>
              <a:ext uri="{FF2B5EF4-FFF2-40B4-BE49-F238E27FC236}">
                <a16:creationId xmlns:a16="http://schemas.microsoft.com/office/drawing/2014/main" id="{C06D8BCE-5FF4-6D4B-A319-63C4C5277C6D}"/>
              </a:ext>
            </a:extLst>
          </p:cNvPr>
          <p:cNvCxnSpPr>
            <a:cxnSpLocks/>
            <a:stCxn id="23" idx="2"/>
            <a:endCxn id="24" idx="0"/>
          </p:cNvCxnSpPr>
          <p:nvPr/>
        </p:nvCxnSpPr>
        <p:spPr>
          <a:xfrm>
            <a:off x="4504729" y="2455136"/>
            <a:ext cx="4015580" cy="7071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4" name="Straight Arrow Connector 93">
            <a:extLst>
              <a:ext uri="{FF2B5EF4-FFF2-40B4-BE49-F238E27FC236}">
                <a16:creationId xmlns:a16="http://schemas.microsoft.com/office/drawing/2014/main" id="{F64C7489-5662-104C-80D7-E93F8D425700}"/>
              </a:ext>
            </a:extLst>
          </p:cNvPr>
          <p:cNvCxnSpPr>
            <a:cxnSpLocks/>
            <a:endCxn id="76" idx="0"/>
          </p:cNvCxnSpPr>
          <p:nvPr/>
        </p:nvCxnSpPr>
        <p:spPr>
          <a:xfrm flipH="1">
            <a:off x="5340536" y="2455136"/>
            <a:ext cx="738344" cy="7071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6" name="Straight Arrow Connector 95">
            <a:extLst>
              <a:ext uri="{FF2B5EF4-FFF2-40B4-BE49-F238E27FC236}">
                <a16:creationId xmlns:a16="http://schemas.microsoft.com/office/drawing/2014/main" id="{5303446C-7A84-F141-8DA0-829BED12BA60}"/>
              </a:ext>
            </a:extLst>
          </p:cNvPr>
          <p:cNvCxnSpPr>
            <a:cxnSpLocks/>
            <a:stCxn id="106" idx="4"/>
            <a:endCxn id="26" idx="0"/>
          </p:cNvCxnSpPr>
          <p:nvPr/>
        </p:nvCxnSpPr>
        <p:spPr>
          <a:xfrm flipH="1">
            <a:off x="4537677" y="2489704"/>
            <a:ext cx="2353957" cy="67259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8" name="Straight Arrow Connector 97">
            <a:extLst>
              <a:ext uri="{FF2B5EF4-FFF2-40B4-BE49-F238E27FC236}">
                <a16:creationId xmlns:a16="http://schemas.microsoft.com/office/drawing/2014/main" id="{1CC81ACE-1905-0E45-9B05-A3B0C7264A1B}"/>
              </a:ext>
            </a:extLst>
          </p:cNvPr>
          <p:cNvCxnSpPr>
            <a:cxnSpLocks/>
            <a:stCxn id="15" idx="2"/>
            <a:endCxn id="78" idx="0"/>
          </p:cNvCxnSpPr>
          <p:nvPr/>
        </p:nvCxnSpPr>
        <p:spPr>
          <a:xfrm flipH="1">
            <a:off x="6946254" y="2455136"/>
            <a:ext cx="741015" cy="7071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0" name="Straight Arrow Connector 99">
            <a:extLst>
              <a:ext uri="{FF2B5EF4-FFF2-40B4-BE49-F238E27FC236}">
                <a16:creationId xmlns:a16="http://schemas.microsoft.com/office/drawing/2014/main" id="{116058D8-0D6C-8D4C-8CD6-0FEAE7B2CE1B}"/>
              </a:ext>
            </a:extLst>
          </p:cNvPr>
          <p:cNvCxnSpPr>
            <a:cxnSpLocks/>
            <a:stCxn id="16" idx="2"/>
          </p:cNvCxnSpPr>
          <p:nvPr/>
        </p:nvCxnSpPr>
        <p:spPr>
          <a:xfrm flipH="1">
            <a:off x="7733282" y="2455136"/>
            <a:ext cx="749622" cy="7071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05" name="Picture 2">
            <a:extLst>
              <a:ext uri="{FF2B5EF4-FFF2-40B4-BE49-F238E27FC236}">
                <a16:creationId xmlns:a16="http://schemas.microsoft.com/office/drawing/2014/main" id="{8FBAF993-FA47-6F42-BCC2-8BE10977BA7D}"/>
              </a:ext>
            </a:extLst>
          </p:cNvPr>
          <p:cNvPicPr>
            <a:picLocks noChangeAspect="1" noChangeArrowheads="1"/>
          </p:cNvPicPr>
          <p:nvPr/>
        </p:nvPicPr>
        <p:blipFill>
          <a:blip r:embed="rId4">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flipH="1">
            <a:off x="6554312" y="1759251"/>
            <a:ext cx="695885" cy="695885"/>
          </a:xfrm>
          <a:prstGeom prst="rect">
            <a:avLst/>
          </a:prstGeom>
          <a:noFill/>
          <a:extLst>
            <a:ext uri="{909E8E84-426E-40DD-AFC4-6F175D3DCCD1}">
              <a14:hiddenFill xmlns:a14="http://schemas.microsoft.com/office/drawing/2010/main">
                <a:solidFill>
                  <a:srgbClr val="FFFFFF"/>
                </a:solidFill>
              </a14:hiddenFill>
            </a:ext>
          </a:extLst>
        </p:spPr>
      </p:pic>
      <p:sp>
        <p:nvSpPr>
          <p:cNvPr id="106" name="Oval 105">
            <a:extLst>
              <a:ext uri="{FF2B5EF4-FFF2-40B4-BE49-F238E27FC236}">
                <a16:creationId xmlns:a16="http://schemas.microsoft.com/office/drawing/2014/main" id="{D78FA6F0-7ADC-754C-A6B8-2240FD1D58AD}"/>
              </a:ext>
            </a:extLst>
          </p:cNvPr>
          <p:cNvSpPr/>
          <p:nvPr/>
        </p:nvSpPr>
        <p:spPr>
          <a:xfrm>
            <a:off x="6520371" y="1759251"/>
            <a:ext cx="742526" cy="730453"/>
          </a:xfrm>
          <a:prstGeom prst="ellipse">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BEF77246-E147-0947-BE77-8A11158710B0}"/>
              </a:ext>
            </a:extLst>
          </p:cNvPr>
          <p:cNvCxnSpPr>
            <a:cxnSpLocks/>
          </p:cNvCxnSpPr>
          <p:nvPr/>
        </p:nvCxnSpPr>
        <p:spPr>
          <a:xfrm>
            <a:off x="0" y="722493"/>
            <a:ext cx="10072255" cy="0"/>
          </a:xfrm>
          <a:prstGeom prst="line">
            <a:avLst/>
          </a:prstGeom>
          <a:ln w="28575">
            <a:solidFill>
              <a:srgbClr val="E7C5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838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4" grpId="0" animBg="1"/>
      <p:bldP spid="25" grpId="0" animBg="1"/>
      <p:bldP spid="26" grpId="0" animBg="1"/>
      <p:bldP spid="76" grpId="0" animBg="1"/>
      <p:bldP spid="77" grpId="0" animBg="1"/>
      <p:bldP spid="78" grpId="0" animBg="1"/>
      <p:bldP spid="87" grpId="0" animBg="1"/>
      <p:bldP spid="3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19664F-420F-AB4D-9796-F449CFCC4E58}"/>
              </a:ext>
            </a:extLst>
          </p:cNvPr>
          <p:cNvSpPr txBox="1"/>
          <p:nvPr/>
        </p:nvSpPr>
        <p:spPr>
          <a:xfrm>
            <a:off x="241456" y="154303"/>
            <a:ext cx="6636753" cy="646331"/>
          </a:xfrm>
          <a:prstGeom prst="rect">
            <a:avLst/>
          </a:prstGeom>
          <a:noFill/>
        </p:spPr>
        <p:txBody>
          <a:bodyPr wrap="none" rtlCol="0">
            <a:spAutoFit/>
          </a:bodyPr>
          <a:lstStyle/>
          <a:p>
            <a:r>
              <a:rPr lang="en-US" altLang="zh-CN" sz="3600" dirty="0">
                <a:latin typeface="Cambria Math" panose="02040503050406030204" pitchFamily="18" charset="0"/>
                <a:ea typeface="Cambria Math" panose="02040503050406030204" pitchFamily="18" charset="0"/>
              </a:rPr>
              <a:t>Commit</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and</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open</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with</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virtual</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ID</a:t>
            </a:r>
            <a:endParaRPr lang="en-US" sz="3600" dirty="0">
              <a:latin typeface="Cambria Math" panose="02040503050406030204" pitchFamily="18" charset="0"/>
              <a:ea typeface="Cambria Math" panose="02040503050406030204" pitchFamily="18" charset="0"/>
            </a:endParaRPr>
          </a:p>
        </p:txBody>
      </p:sp>
      <p:grpSp>
        <p:nvGrpSpPr>
          <p:cNvPr id="25" name="Group 24">
            <a:extLst>
              <a:ext uri="{FF2B5EF4-FFF2-40B4-BE49-F238E27FC236}">
                <a16:creationId xmlns:a16="http://schemas.microsoft.com/office/drawing/2014/main" id="{C4BA8D91-A90F-2342-B321-67E3DF9518D3}"/>
              </a:ext>
            </a:extLst>
          </p:cNvPr>
          <p:cNvGrpSpPr/>
          <p:nvPr/>
        </p:nvGrpSpPr>
        <p:grpSpPr>
          <a:xfrm>
            <a:off x="1356285" y="1624207"/>
            <a:ext cx="3281014" cy="3281014"/>
            <a:chOff x="178615" y="1948071"/>
            <a:chExt cx="3281014" cy="3281014"/>
          </a:xfrm>
        </p:grpSpPr>
        <p:pic>
          <p:nvPicPr>
            <p:cNvPr id="26" name="Picture 25">
              <a:extLst>
                <a:ext uri="{FF2B5EF4-FFF2-40B4-BE49-F238E27FC236}">
                  <a16:creationId xmlns:a16="http://schemas.microsoft.com/office/drawing/2014/main" id="{9072234C-0F69-ED4E-B486-1884AEFBC130}"/>
                </a:ext>
              </a:extLst>
            </p:cNvPr>
            <p:cNvPicPr>
              <a:picLocks noChangeAspect="1"/>
            </p:cNvPicPr>
            <p:nvPr/>
          </p:nvPicPr>
          <p:blipFill>
            <a:blip r:embed="rId3">
              <a:grayscl/>
            </a:blip>
            <a:stretch>
              <a:fillRect/>
            </a:stretch>
          </p:blipFill>
          <p:spPr>
            <a:xfrm>
              <a:off x="178615" y="1948071"/>
              <a:ext cx="3281014" cy="3281014"/>
            </a:xfrm>
            <a:prstGeom prst="rect">
              <a:avLst/>
            </a:prstGeom>
          </p:spPr>
        </p:pic>
        <p:sp>
          <p:nvSpPr>
            <p:cNvPr id="27" name="Rectangle 26">
              <a:extLst>
                <a:ext uri="{FF2B5EF4-FFF2-40B4-BE49-F238E27FC236}">
                  <a16:creationId xmlns:a16="http://schemas.microsoft.com/office/drawing/2014/main" id="{5970472E-E159-594F-A1CA-5099D7B3CD32}"/>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068DF16B-1221-4545-A55B-D1B95C7A4E5D}"/>
              </a:ext>
            </a:extLst>
          </p:cNvPr>
          <p:cNvGrpSpPr/>
          <p:nvPr/>
        </p:nvGrpSpPr>
        <p:grpSpPr>
          <a:xfrm>
            <a:off x="4256450" y="1624207"/>
            <a:ext cx="3281014" cy="3281014"/>
            <a:chOff x="178615" y="1948071"/>
            <a:chExt cx="3281014" cy="3281014"/>
          </a:xfrm>
        </p:grpSpPr>
        <p:pic>
          <p:nvPicPr>
            <p:cNvPr id="29" name="Picture 28">
              <a:extLst>
                <a:ext uri="{FF2B5EF4-FFF2-40B4-BE49-F238E27FC236}">
                  <a16:creationId xmlns:a16="http://schemas.microsoft.com/office/drawing/2014/main" id="{CE189547-56B2-2C4D-95F2-96E140EB26A7}"/>
                </a:ext>
              </a:extLst>
            </p:cNvPr>
            <p:cNvPicPr>
              <a:picLocks noChangeAspect="1"/>
            </p:cNvPicPr>
            <p:nvPr/>
          </p:nvPicPr>
          <p:blipFill>
            <a:blip r:embed="rId3">
              <a:grayscl/>
            </a:blip>
            <a:stretch>
              <a:fillRect/>
            </a:stretch>
          </p:blipFill>
          <p:spPr>
            <a:xfrm>
              <a:off x="178615" y="1948071"/>
              <a:ext cx="3281014" cy="3281014"/>
            </a:xfrm>
            <a:prstGeom prst="rect">
              <a:avLst/>
            </a:prstGeom>
          </p:spPr>
        </p:pic>
        <p:sp>
          <p:nvSpPr>
            <p:cNvPr id="30" name="Rectangle 29">
              <a:extLst>
                <a:ext uri="{FF2B5EF4-FFF2-40B4-BE49-F238E27FC236}">
                  <a16:creationId xmlns:a16="http://schemas.microsoft.com/office/drawing/2014/main" id="{74111157-4812-F74B-A9F2-ADD1EEFBEF45}"/>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31" name="Group 30">
            <a:extLst>
              <a:ext uri="{FF2B5EF4-FFF2-40B4-BE49-F238E27FC236}">
                <a16:creationId xmlns:a16="http://schemas.microsoft.com/office/drawing/2014/main" id="{4277CA7D-5FD0-D84F-BBE6-98667EBADC7F}"/>
              </a:ext>
            </a:extLst>
          </p:cNvPr>
          <p:cNvGrpSpPr/>
          <p:nvPr/>
        </p:nvGrpSpPr>
        <p:grpSpPr>
          <a:xfrm>
            <a:off x="7187657" y="1624207"/>
            <a:ext cx="3281014" cy="3281014"/>
            <a:chOff x="178615" y="1948071"/>
            <a:chExt cx="3281014" cy="3281014"/>
          </a:xfrm>
        </p:grpSpPr>
        <p:pic>
          <p:nvPicPr>
            <p:cNvPr id="32" name="Picture 31">
              <a:extLst>
                <a:ext uri="{FF2B5EF4-FFF2-40B4-BE49-F238E27FC236}">
                  <a16:creationId xmlns:a16="http://schemas.microsoft.com/office/drawing/2014/main" id="{E922A94F-B639-1E45-9E1B-B0B981B890C6}"/>
                </a:ext>
              </a:extLst>
            </p:cNvPr>
            <p:cNvPicPr>
              <a:picLocks noChangeAspect="1"/>
            </p:cNvPicPr>
            <p:nvPr/>
          </p:nvPicPr>
          <p:blipFill>
            <a:blip r:embed="rId3">
              <a:grayscl/>
            </a:blip>
            <a:stretch>
              <a:fillRect/>
            </a:stretch>
          </p:blipFill>
          <p:spPr>
            <a:xfrm>
              <a:off x="178615" y="1948071"/>
              <a:ext cx="3281014" cy="3281014"/>
            </a:xfrm>
            <a:prstGeom prst="rect">
              <a:avLst/>
            </a:prstGeom>
          </p:spPr>
        </p:pic>
        <p:sp>
          <p:nvSpPr>
            <p:cNvPr id="33" name="Rectangle 32">
              <a:extLst>
                <a:ext uri="{FF2B5EF4-FFF2-40B4-BE49-F238E27FC236}">
                  <a16:creationId xmlns:a16="http://schemas.microsoft.com/office/drawing/2014/main" id="{D01EFA84-4A08-874F-ACC0-CD85CE37B596}"/>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pic>
        <p:nvPicPr>
          <p:cNvPr id="34" name="Graphic 33" descr="Envelope">
            <a:extLst>
              <a:ext uri="{FF2B5EF4-FFF2-40B4-BE49-F238E27FC236}">
                <a16:creationId xmlns:a16="http://schemas.microsoft.com/office/drawing/2014/main" id="{1776178C-AF14-A44F-839B-9EF110889F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73708" y="4056254"/>
            <a:ext cx="586555" cy="586555"/>
          </a:xfrm>
          <a:prstGeom prst="rect">
            <a:avLst/>
          </a:prstGeom>
        </p:spPr>
      </p:pic>
      <p:pic>
        <p:nvPicPr>
          <p:cNvPr id="35" name="Graphic 34" descr="Envelope">
            <a:extLst>
              <a:ext uri="{FF2B5EF4-FFF2-40B4-BE49-F238E27FC236}">
                <a16:creationId xmlns:a16="http://schemas.microsoft.com/office/drawing/2014/main" id="{45B33ADD-153A-F243-958E-F7B499EBE5D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981910" y="4056254"/>
            <a:ext cx="586555" cy="586555"/>
          </a:xfrm>
          <a:prstGeom prst="rect">
            <a:avLst/>
          </a:prstGeom>
        </p:spPr>
      </p:pic>
      <p:pic>
        <p:nvPicPr>
          <p:cNvPr id="36" name="Graphic 35" descr="Envelope">
            <a:extLst>
              <a:ext uri="{FF2B5EF4-FFF2-40B4-BE49-F238E27FC236}">
                <a16:creationId xmlns:a16="http://schemas.microsoft.com/office/drawing/2014/main" id="{E5CA2AA0-0A52-4743-B5AD-60624C3C3E5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73708" y="3500564"/>
            <a:ext cx="586555" cy="586555"/>
          </a:xfrm>
          <a:prstGeom prst="rect">
            <a:avLst/>
          </a:prstGeom>
        </p:spPr>
      </p:pic>
      <p:pic>
        <p:nvPicPr>
          <p:cNvPr id="37" name="Graphic 36" descr="Envelope">
            <a:extLst>
              <a:ext uri="{FF2B5EF4-FFF2-40B4-BE49-F238E27FC236}">
                <a16:creationId xmlns:a16="http://schemas.microsoft.com/office/drawing/2014/main" id="{A86D902F-2D43-E849-B607-02ACD66BD22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973278" y="3500564"/>
            <a:ext cx="586555" cy="586555"/>
          </a:xfrm>
          <a:prstGeom prst="rect">
            <a:avLst/>
          </a:prstGeom>
        </p:spPr>
      </p:pic>
      <p:pic>
        <p:nvPicPr>
          <p:cNvPr id="38" name="Graphic 37" descr="Envelope">
            <a:extLst>
              <a:ext uri="{FF2B5EF4-FFF2-40B4-BE49-F238E27FC236}">
                <a16:creationId xmlns:a16="http://schemas.microsoft.com/office/drawing/2014/main" id="{E9968A09-B9AF-4C44-9677-5587BD9F227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75787" y="4056254"/>
            <a:ext cx="586555" cy="586555"/>
          </a:xfrm>
          <a:prstGeom prst="rect">
            <a:avLst/>
          </a:prstGeom>
        </p:spPr>
      </p:pic>
      <p:pic>
        <p:nvPicPr>
          <p:cNvPr id="39" name="Graphic 38" descr="Envelope">
            <a:extLst>
              <a:ext uri="{FF2B5EF4-FFF2-40B4-BE49-F238E27FC236}">
                <a16:creationId xmlns:a16="http://schemas.microsoft.com/office/drawing/2014/main" id="{51FD6B95-0D3C-C649-8AEB-3E112D6FC18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83989" y="4056254"/>
            <a:ext cx="586555" cy="586555"/>
          </a:xfrm>
          <a:prstGeom prst="rect">
            <a:avLst/>
          </a:prstGeom>
        </p:spPr>
      </p:pic>
      <p:pic>
        <p:nvPicPr>
          <p:cNvPr id="40" name="Graphic 39" descr="Envelope">
            <a:extLst>
              <a:ext uri="{FF2B5EF4-FFF2-40B4-BE49-F238E27FC236}">
                <a16:creationId xmlns:a16="http://schemas.microsoft.com/office/drawing/2014/main" id="{AC6419D1-57E8-074D-9258-84CD8E48D7A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75787" y="3500564"/>
            <a:ext cx="586555" cy="586555"/>
          </a:xfrm>
          <a:prstGeom prst="rect">
            <a:avLst/>
          </a:prstGeom>
        </p:spPr>
      </p:pic>
      <p:pic>
        <p:nvPicPr>
          <p:cNvPr id="41" name="Graphic 40" descr="Envelope">
            <a:extLst>
              <a:ext uri="{FF2B5EF4-FFF2-40B4-BE49-F238E27FC236}">
                <a16:creationId xmlns:a16="http://schemas.microsoft.com/office/drawing/2014/main" id="{AD5B61F6-14F2-494D-BEE0-FD6CDCF7460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75357" y="3500564"/>
            <a:ext cx="586555" cy="586555"/>
          </a:xfrm>
          <a:prstGeom prst="rect">
            <a:avLst/>
          </a:prstGeom>
        </p:spPr>
      </p:pic>
      <p:pic>
        <p:nvPicPr>
          <p:cNvPr id="42" name="Graphic 41" descr="Envelope">
            <a:extLst>
              <a:ext uri="{FF2B5EF4-FFF2-40B4-BE49-F238E27FC236}">
                <a16:creationId xmlns:a16="http://schemas.microsoft.com/office/drawing/2014/main" id="{8DEA1A60-2A0C-BD46-9140-D3A68A11BC8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88687" y="4056254"/>
            <a:ext cx="586555" cy="586555"/>
          </a:xfrm>
          <a:prstGeom prst="rect">
            <a:avLst/>
          </a:prstGeom>
        </p:spPr>
      </p:pic>
      <p:pic>
        <p:nvPicPr>
          <p:cNvPr id="43" name="Graphic 42" descr="Envelope">
            <a:extLst>
              <a:ext uri="{FF2B5EF4-FFF2-40B4-BE49-F238E27FC236}">
                <a16:creationId xmlns:a16="http://schemas.microsoft.com/office/drawing/2014/main" id="{F51C0A02-0FE5-6A4A-AC13-B191C55E3E4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896889" y="4056254"/>
            <a:ext cx="586555" cy="586555"/>
          </a:xfrm>
          <a:prstGeom prst="rect">
            <a:avLst/>
          </a:prstGeom>
        </p:spPr>
      </p:pic>
      <p:pic>
        <p:nvPicPr>
          <p:cNvPr id="44" name="Graphic 43" descr="Envelope">
            <a:extLst>
              <a:ext uri="{FF2B5EF4-FFF2-40B4-BE49-F238E27FC236}">
                <a16:creationId xmlns:a16="http://schemas.microsoft.com/office/drawing/2014/main" id="{40476739-61DD-9847-A7E9-D6B657AFDCC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88687" y="3500564"/>
            <a:ext cx="586555" cy="586555"/>
          </a:xfrm>
          <a:prstGeom prst="rect">
            <a:avLst/>
          </a:prstGeom>
        </p:spPr>
      </p:pic>
      <p:sp>
        <p:nvSpPr>
          <p:cNvPr id="51" name="Oval 50">
            <a:extLst>
              <a:ext uri="{FF2B5EF4-FFF2-40B4-BE49-F238E27FC236}">
                <a16:creationId xmlns:a16="http://schemas.microsoft.com/office/drawing/2014/main" id="{8725CE4D-1196-F048-AFC0-6F595210BD69}"/>
              </a:ext>
            </a:extLst>
          </p:cNvPr>
          <p:cNvSpPr/>
          <p:nvPr/>
        </p:nvSpPr>
        <p:spPr>
          <a:xfrm>
            <a:off x="2296812" y="2967164"/>
            <a:ext cx="533400" cy="533400"/>
          </a:xfrm>
          <a:prstGeom prst="ellipse">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dirty="0">
                <a:latin typeface="Cambria Math" panose="02040503050406030204" pitchFamily="18" charset="0"/>
                <a:ea typeface="Cambria Math" panose="02040503050406030204" pitchFamily="18" charset="0"/>
              </a:rPr>
              <a:t>1</a:t>
            </a:r>
            <a:endParaRPr lang="en-US" dirty="0">
              <a:latin typeface="Cambria Math" panose="02040503050406030204" pitchFamily="18" charset="0"/>
              <a:ea typeface="Cambria Math" panose="02040503050406030204" pitchFamily="18" charset="0"/>
            </a:endParaRPr>
          </a:p>
        </p:txBody>
      </p:sp>
      <p:sp>
        <p:nvSpPr>
          <p:cNvPr id="52" name="Oval 51">
            <a:extLst>
              <a:ext uri="{FF2B5EF4-FFF2-40B4-BE49-F238E27FC236}">
                <a16:creationId xmlns:a16="http://schemas.microsoft.com/office/drawing/2014/main" id="{86E9D4A4-77EF-DB41-9B67-BD40C0DD4C8B}"/>
              </a:ext>
            </a:extLst>
          </p:cNvPr>
          <p:cNvSpPr/>
          <p:nvPr/>
        </p:nvSpPr>
        <p:spPr>
          <a:xfrm>
            <a:off x="8215264" y="2978309"/>
            <a:ext cx="533400" cy="533400"/>
          </a:xfrm>
          <a:prstGeom prst="ellipse">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dirty="0">
                <a:latin typeface="Cambria Math" panose="02040503050406030204" pitchFamily="18" charset="0"/>
                <a:ea typeface="Cambria Math" panose="02040503050406030204" pitchFamily="18" charset="0"/>
              </a:rPr>
              <a:t>3</a:t>
            </a:r>
            <a:endParaRPr lang="en-US" dirty="0">
              <a:latin typeface="Cambria Math" panose="02040503050406030204" pitchFamily="18" charset="0"/>
              <a:ea typeface="Cambria Math" panose="02040503050406030204" pitchFamily="18" charset="0"/>
            </a:endParaRPr>
          </a:p>
        </p:txBody>
      </p:sp>
      <p:sp>
        <p:nvSpPr>
          <p:cNvPr id="53" name="TextBox 52">
            <a:extLst>
              <a:ext uri="{FF2B5EF4-FFF2-40B4-BE49-F238E27FC236}">
                <a16:creationId xmlns:a16="http://schemas.microsoft.com/office/drawing/2014/main" id="{B611FFC3-F51A-4147-BECA-196C9F0DDF1D}"/>
              </a:ext>
            </a:extLst>
          </p:cNvPr>
          <p:cNvSpPr txBox="1"/>
          <p:nvPr/>
        </p:nvSpPr>
        <p:spPr>
          <a:xfrm>
            <a:off x="1998343" y="5187354"/>
            <a:ext cx="8084073" cy="584775"/>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can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only</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see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bin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choices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of</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honest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virtual</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IDs</a:t>
            </a:r>
            <a:r>
              <a:rPr lang="zh-CN" altLang="en-US" sz="3200" dirty="0">
                <a:latin typeface="Cambria Math" panose="02040503050406030204" pitchFamily="18" charset="0"/>
                <a:ea typeface="Cambria Math" panose="02040503050406030204" pitchFamily="18" charset="0"/>
              </a:rPr>
              <a:t> </a:t>
            </a:r>
            <a:endParaRPr lang="en-US" sz="3200" dirty="0">
              <a:latin typeface="Cambria Math" panose="02040503050406030204" pitchFamily="18" charset="0"/>
              <a:ea typeface="Cambria Math" panose="02040503050406030204" pitchFamily="18" charset="0"/>
            </a:endParaRPr>
          </a:p>
        </p:txBody>
      </p:sp>
      <p:grpSp>
        <p:nvGrpSpPr>
          <p:cNvPr id="58" name="Group 57">
            <a:extLst>
              <a:ext uri="{FF2B5EF4-FFF2-40B4-BE49-F238E27FC236}">
                <a16:creationId xmlns:a16="http://schemas.microsoft.com/office/drawing/2014/main" id="{AA882506-1393-5A47-B550-2965FFBE2DBE}"/>
              </a:ext>
            </a:extLst>
          </p:cNvPr>
          <p:cNvGrpSpPr/>
          <p:nvPr/>
        </p:nvGrpSpPr>
        <p:grpSpPr>
          <a:xfrm>
            <a:off x="736167" y="5124015"/>
            <a:ext cx="1260613" cy="695885"/>
            <a:chOff x="372127" y="5333845"/>
            <a:chExt cx="1260613" cy="695885"/>
          </a:xfrm>
        </p:grpSpPr>
        <p:pic>
          <p:nvPicPr>
            <p:cNvPr id="59" name="Picture 2">
              <a:extLst>
                <a:ext uri="{FF2B5EF4-FFF2-40B4-BE49-F238E27FC236}">
                  <a16:creationId xmlns:a16="http://schemas.microsoft.com/office/drawing/2014/main" id="{BEDB7E12-E3E7-4C4B-BFBB-1D06AB0013F0}"/>
                </a:ext>
              </a:extLst>
            </p:cNvPr>
            <p:cNvPicPr>
              <a:picLocks noChangeAspect="1" noChangeArrowheads="1"/>
            </p:cNvPicPr>
            <p:nvPr/>
          </p:nvPicPr>
          <p:blipFill>
            <a:blip r:embed="rId6">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72127"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a:extLst>
                <a:ext uri="{FF2B5EF4-FFF2-40B4-BE49-F238E27FC236}">
                  <a16:creationId xmlns:a16="http://schemas.microsoft.com/office/drawing/2014/main" id="{F11C3F5F-BD1D-D24F-9132-D09061BB0EE0}"/>
                </a:ext>
              </a:extLst>
            </p:cNvPr>
            <p:cNvPicPr>
              <a:picLocks noChangeAspect="1" noChangeArrowheads="1"/>
            </p:cNvPicPr>
            <p:nvPr/>
          </p:nvPicPr>
          <p:blipFill>
            <a:blip r:embed="rId7">
              <a:duotone>
                <a:schemeClr val="accent2">
                  <a:shade val="45000"/>
                  <a:satMod val="135000"/>
                </a:schemeClr>
                <a:prstClr val="white"/>
              </a:duotone>
              <a:extLst>
                <a:ext uri="{BEBA8EAE-BF5A-486C-A8C5-ECC9F3942E4B}">
                  <a14:imgProps xmlns:a14="http://schemas.microsoft.com/office/drawing/2010/main">
                    <a14:imgLayer r:embed="rId8">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670639"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a:extLst>
                <a:ext uri="{FF2B5EF4-FFF2-40B4-BE49-F238E27FC236}">
                  <a16:creationId xmlns:a16="http://schemas.microsoft.com/office/drawing/2014/main" id="{108A354D-355C-D348-A68F-6BE028514879}"/>
                </a:ext>
              </a:extLst>
            </p:cNvPr>
            <p:cNvPicPr>
              <a:picLocks noChangeAspect="1" noChangeArrowheads="1"/>
            </p:cNvPicPr>
            <p:nvPr/>
          </p:nvPicPr>
          <p:blipFill>
            <a:blip r:embed="rId9">
              <a:duotone>
                <a:schemeClr val="accent2">
                  <a:shade val="45000"/>
                  <a:satMod val="135000"/>
                </a:schemeClr>
                <a:prstClr val="white"/>
              </a:duotone>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936855" y="5333845"/>
              <a:ext cx="695885" cy="695885"/>
            </a:xfrm>
            <a:prstGeom prst="rect">
              <a:avLst/>
            </a:prstGeom>
            <a:noFill/>
            <a:extLst>
              <a:ext uri="{909E8E84-426E-40DD-AFC4-6F175D3DCCD1}">
                <a14:hiddenFill xmlns:a14="http://schemas.microsoft.com/office/drawing/2010/main">
                  <a:solidFill>
                    <a:srgbClr val="FFFFFF"/>
                  </a:solidFill>
                </a14:hiddenFill>
              </a:ext>
            </a:extLst>
          </p:spPr>
        </p:pic>
      </p:grpSp>
      <p:sp>
        <p:nvSpPr>
          <p:cNvPr id="68" name="Oval 67">
            <a:extLst>
              <a:ext uri="{FF2B5EF4-FFF2-40B4-BE49-F238E27FC236}">
                <a16:creationId xmlns:a16="http://schemas.microsoft.com/office/drawing/2014/main" id="{FC2F9DE2-8B6E-EA46-BD46-F43B66B7E1AF}"/>
              </a:ext>
            </a:extLst>
          </p:cNvPr>
          <p:cNvSpPr/>
          <p:nvPr/>
        </p:nvSpPr>
        <p:spPr>
          <a:xfrm>
            <a:off x="5294832" y="2967164"/>
            <a:ext cx="533400" cy="533400"/>
          </a:xfrm>
          <a:prstGeom prst="ellipse">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dirty="0">
                <a:latin typeface="Cambria Math" panose="02040503050406030204" pitchFamily="18" charset="0"/>
                <a:ea typeface="Cambria Math" panose="02040503050406030204" pitchFamily="18" charset="0"/>
              </a:rPr>
              <a:t>…</a:t>
            </a:r>
            <a:endParaRPr lang="en-US" dirty="0">
              <a:latin typeface="Cambria Math" panose="02040503050406030204" pitchFamily="18" charset="0"/>
              <a:ea typeface="Cambria Math" panose="02040503050406030204" pitchFamily="18" charset="0"/>
            </a:endParaRPr>
          </a:p>
        </p:txBody>
      </p:sp>
      <p:sp>
        <p:nvSpPr>
          <p:cNvPr id="45" name="Rectangle 44">
            <a:extLst>
              <a:ext uri="{FF2B5EF4-FFF2-40B4-BE49-F238E27FC236}">
                <a16:creationId xmlns:a16="http://schemas.microsoft.com/office/drawing/2014/main" id="{65DCF822-7715-DE41-93C4-41A566083B22}"/>
              </a:ext>
            </a:extLst>
          </p:cNvPr>
          <p:cNvSpPr/>
          <p:nvPr/>
        </p:nvSpPr>
        <p:spPr>
          <a:xfrm>
            <a:off x="1996780" y="6038694"/>
            <a:ext cx="5352491" cy="584775"/>
          </a:xfrm>
          <a:prstGeom prst="rect">
            <a:avLst/>
          </a:prstGeom>
        </p:spPr>
        <p:txBody>
          <a:bodyPr wrap="none">
            <a:spAutoFit/>
          </a:bodyPr>
          <a:lstStyle/>
          <a:p>
            <a:r>
              <a:rPr lang="en-US" altLang="zh-CN" sz="3200" dirty="0">
                <a:latin typeface="Cambria Math" panose="02040503050406030204" pitchFamily="18" charset="0"/>
                <a:ea typeface="Cambria Math" panose="02040503050406030204" pitchFamily="18" charset="0"/>
              </a:rPr>
              <a:t>doesn’t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know</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who</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to</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exclude!</a:t>
            </a:r>
            <a:endParaRPr lang="en-US" sz="3200" dirty="0"/>
          </a:p>
        </p:txBody>
      </p:sp>
      <p:grpSp>
        <p:nvGrpSpPr>
          <p:cNvPr id="46" name="Group 45">
            <a:extLst>
              <a:ext uri="{FF2B5EF4-FFF2-40B4-BE49-F238E27FC236}">
                <a16:creationId xmlns:a16="http://schemas.microsoft.com/office/drawing/2014/main" id="{1730F473-1483-4149-9CFA-55EAB1A80915}"/>
              </a:ext>
            </a:extLst>
          </p:cNvPr>
          <p:cNvGrpSpPr/>
          <p:nvPr/>
        </p:nvGrpSpPr>
        <p:grpSpPr>
          <a:xfrm>
            <a:off x="736167" y="5983140"/>
            <a:ext cx="1260613" cy="695885"/>
            <a:chOff x="372127" y="5333845"/>
            <a:chExt cx="1260613" cy="695885"/>
          </a:xfrm>
        </p:grpSpPr>
        <p:pic>
          <p:nvPicPr>
            <p:cNvPr id="47" name="Picture 2">
              <a:extLst>
                <a:ext uri="{FF2B5EF4-FFF2-40B4-BE49-F238E27FC236}">
                  <a16:creationId xmlns:a16="http://schemas.microsoft.com/office/drawing/2014/main" id="{1A674E84-B37A-F749-85CE-EDBD249180EA}"/>
                </a:ext>
              </a:extLst>
            </p:cNvPr>
            <p:cNvPicPr>
              <a:picLocks noChangeAspect="1" noChangeArrowheads="1"/>
            </p:cNvPicPr>
            <p:nvPr/>
          </p:nvPicPr>
          <p:blipFill>
            <a:blip r:embed="rId6">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72127"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a:extLst>
                <a:ext uri="{FF2B5EF4-FFF2-40B4-BE49-F238E27FC236}">
                  <a16:creationId xmlns:a16="http://schemas.microsoft.com/office/drawing/2014/main" id="{3AA6CB4E-E35F-3347-8936-237ABBB37B0B}"/>
                </a:ext>
              </a:extLst>
            </p:cNvPr>
            <p:cNvPicPr>
              <a:picLocks noChangeAspect="1" noChangeArrowheads="1"/>
            </p:cNvPicPr>
            <p:nvPr/>
          </p:nvPicPr>
          <p:blipFill>
            <a:blip r:embed="rId9">
              <a:duotone>
                <a:schemeClr val="accent2">
                  <a:shade val="45000"/>
                  <a:satMod val="135000"/>
                </a:schemeClr>
                <a:prstClr val="white"/>
              </a:duotone>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670639"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a:extLst>
                <a:ext uri="{FF2B5EF4-FFF2-40B4-BE49-F238E27FC236}">
                  <a16:creationId xmlns:a16="http://schemas.microsoft.com/office/drawing/2014/main" id="{C5520D43-356E-9644-9B16-E2B11DBA0362}"/>
                </a:ext>
              </a:extLst>
            </p:cNvPr>
            <p:cNvPicPr>
              <a:picLocks noChangeAspect="1" noChangeArrowheads="1"/>
            </p:cNvPicPr>
            <p:nvPr/>
          </p:nvPicPr>
          <p:blipFill>
            <a:blip r:embed="rId9">
              <a:duotone>
                <a:schemeClr val="accent2">
                  <a:shade val="45000"/>
                  <a:satMod val="135000"/>
                </a:schemeClr>
                <a:prstClr val="white"/>
              </a:duotone>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936855" y="5333845"/>
              <a:ext cx="695885" cy="69588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554288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AB1DDBE8-60DD-EF42-AD61-05A97F4A64DF}"/>
              </a:ext>
            </a:extLst>
          </p:cNvPr>
          <p:cNvGrpSpPr/>
          <p:nvPr/>
        </p:nvGrpSpPr>
        <p:grpSpPr>
          <a:xfrm>
            <a:off x="9446946" y="5552297"/>
            <a:ext cx="1967900" cy="767598"/>
            <a:chOff x="9707585" y="5926398"/>
            <a:chExt cx="1967900" cy="767598"/>
          </a:xfrm>
        </p:grpSpPr>
        <p:pic>
          <p:nvPicPr>
            <p:cNvPr id="36" name="Picture 2">
              <a:extLst>
                <a:ext uri="{FF2B5EF4-FFF2-40B4-BE49-F238E27FC236}">
                  <a16:creationId xmlns:a16="http://schemas.microsoft.com/office/drawing/2014/main" id="{5EB1C05D-F571-6741-8F78-CE07A506007F}"/>
                </a:ext>
              </a:extLst>
            </p:cNvPr>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flipH="1">
              <a:off x="9741526" y="5963543"/>
              <a:ext cx="695885" cy="695885"/>
            </a:xfrm>
            <a:prstGeom prst="rect">
              <a:avLst/>
            </a:prstGeom>
            <a:noFill/>
            <a:extLst>
              <a:ext uri="{909E8E84-426E-40DD-AFC4-6F175D3DCCD1}">
                <a14:hiddenFill xmlns:a14="http://schemas.microsoft.com/office/drawing/2010/main">
                  <a:solidFill>
                    <a:srgbClr val="FFFFFF"/>
                  </a:solidFill>
                </a14:hiddenFill>
              </a:ext>
            </a:extLst>
          </p:spPr>
        </p:pic>
        <p:sp>
          <p:nvSpPr>
            <p:cNvPr id="37" name="Oval 36">
              <a:extLst>
                <a:ext uri="{FF2B5EF4-FFF2-40B4-BE49-F238E27FC236}">
                  <a16:creationId xmlns:a16="http://schemas.microsoft.com/office/drawing/2014/main" id="{1B33B59E-237B-EA49-B37D-32F0B2969011}"/>
                </a:ext>
              </a:extLst>
            </p:cNvPr>
            <p:cNvSpPr/>
            <p:nvPr/>
          </p:nvSpPr>
          <p:spPr>
            <a:xfrm>
              <a:off x="9707585" y="5963543"/>
              <a:ext cx="742526" cy="730453"/>
            </a:xfrm>
            <a:prstGeom prst="ellipse">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38" name="Picture 2">
              <a:extLst>
                <a:ext uri="{FF2B5EF4-FFF2-40B4-BE49-F238E27FC236}">
                  <a16:creationId xmlns:a16="http://schemas.microsoft.com/office/drawing/2014/main" id="{58CC429E-6138-D84F-AFB1-518B1BDAD5B4}"/>
                </a:ext>
              </a:extLst>
            </p:cNvPr>
            <p:cNvPicPr>
              <a:picLocks noChangeAspect="1" noChangeArrowheads="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10600984" y="5949688"/>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97FEBDB7-A30E-F84F-98FC-6A2003B6C839}"/>
                </a:ext>
              </a:extLst>
            </p:cNvPr>
            <p:cNvPicPr>
              <a:picLocks noChangeAspect="1" noChangeArrowheads="1"/>
            </p:cNvPicPr>
            <p:nvPr/>
          </p:nvPicPr>
          <p:blipFill>
            <a:blip r:embed="rId6">
              <a:duotone>
                <a:schemeClr val="accent2">
                  <a:shade val="45000"/>
                  <a:satMod val="135000"/>
                </a:schemeClr>
                <a:prstClr val="white"/>
              </a:duotone>
              <a:extLst>
                <a:ext uri="{BEBA8EAE-BF5A-486C-A8C5-ECC9F3942E4B}">
                  <a14:imgProps xmlns:a14="http://schemas.microsoft.com/office/drawing/2010/main">
                    <a14:imgLayer r:embed="rId7">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10139243" y="5926398"/>
              <a:ext cx="730453" cy="730453"/>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7549BBB9-F963-B045-80BB-AEDFF5F78D8D}"/>
                </a:ext>
              </a:extLst>
            </p:cNvPr>
            <p:cNvPicPr>
              <a:picLocks noChangeAspect="1" noChangeArrowheads="1"/>
            </p:cNvPicPr>
            <p:nvPr/>
          </p:nvPicPr>
          <p:blipFill>
            <a:blip r:embed="rId6">
              <a:duotone>
                <a:schemeClr val="accent2">
                  <a:shade val="45000"/>
                  <a:satMod val="135000"/>
                </a:schemeClr>
                <a:prstClr val="white"/>
              </a:duotone>
              <a:extLst>
                <a:ext uri="{BEBA8EAE-BF5A-486C-A8C5-ECC9F3942E4B}">
                  <a14:imgProps xmlns:a14="http://schemas.microsoft.com/office/drawing/2010/main">
                    <a14:imgLayer r:embed="rId8">
                      <a14:imgEffect>
                        <a14:brightnessContrast bright="40000" contrast="-100000"/>
                      </a14:imgEffect>
                    </a14:imgLayer>
                  </a14:imgProps>
                </a:ext>
                <a:ext uri="{28A0092B-C50C-407E-A947-70E740481C1C}">
                  <a14:useLocalDpi xmlns:a14="http://schemas.microsoft.com/office/drawing/2010/main" val="0"/>
                </a:ext>
              </a:extLst>
            </a:blip>
            <a:srcRect/>
            <a:stretch>
              <a:fillRect/>
            </a:stretch>
          </p:blipFill>
          <p:spPr bwMode="auto">
            <a:xfrm flipH="1">
              <a:off x="10979600" y="5957771"/>
              <a:ext cx="695885" cy="69588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1" name="Group 40">
            <a:extLst>
              <a:ext uri="{FF2B5EF4-FFF2-40B4-BE49-F238E27FC236}">
                <a16:creationId xmlns:a16="http://schemas.microsoft.com/office/drawing/2014/main" id="{F13DA032-795F-794C-A77D-DFFAD7609E69}"/>
              </a:ext>
            </a:extLst>
          </p:cNvPr>
          <p:cNvGrpSpPr/>
          <p:nvPr/>
        </p:nvGrpSpPr>
        <p:grpSpPr>
          <a:xfrm>
            <a:off x="1356285" y="1624207"/>
            <a:ext cx="3281014" cy="3281014"/>
            <a:chOff x="178615" y="1948071"/>
            <a:chExt cx="3281014" cy="3281014"/>
          </a:xfrm>
        </p:grpSpPr>
        <p:pic>
          <p:nvPicPr>
            <p:cNvPr id="42" name="Picture 41">
              <a:extLst>
                <a:ext uri="{FF2B5EF4-FFF2-40B4-BE49-F238E27FC236}">
                  <a16:creationId xmlns:a16="http://schemas.microsoft.com/office/drawing/2014/main" id="{8B85C840-51FB-6949-A536-E3B755B0F033}"/>
                </a:ext>
              </a:extLst>
            </p:cNvPr>
            <p:cNvPicPr>
              <a:picLocks noChangeAspect="1"/>
            </p:cNvPicPr>
            <p:nvPr/>
          </p:nvPicPr>
          <p:blipFill>
            <a:blip r:embed="rId9">
              <a:grayscl/>
            </a:blip>
            <a:stretch>
              <a:fillRect/>
            </a:stretch>
          </p:blipFill>
          <p:spPr>
            <a:xfrm>
              <a:off x="178615" y="1948071"/>
              <a:ext cx="3281014" cy="3281014"/>
            </a:xfrm>
            <a:prstGeom prst="rect">
              <a:avLst/>
            </a:prstGeom>
          </p:spPr>
        </p:pic>
        <p:sp>
          <p:nvSpPr>
            <p:cNvPr id="44" name="Rectangle 43">
              <a:extLst>
                <a:ext uri="{FF2B5EF4-FFF2-40B4-BE49-F238E27FC236}">
                  <a16:creationId xmlns:a16="http://schemas.microsoft.com/office/drawing/2014/main" id="{57BCA736-F523-444E-B0CB-9CD8D24E6023}"/>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45" name="Group 44">
            <a:extLst>
              <a:ext uri="{FF2B5EF4-FFF2-40B4-BE49-F238E27FC236}">
                <a16:creationId xmlns:a16="http://schemas.microsoft.com/office/drawing/2014/main" id="{A0A23FA7-8FCD-A84F-97DE-F54BC1277051}"/>
              </a:ext>
            </a:extLst>
          </p:cNvPr>
          <p:cNvGrpSpPr/>
          <p:nvPr/>
        </p:nvGrpSpPr>
        <p:grpSpPr>
          <a:xfrm>
            <a:off x="4256450" y="1624207"/>
            <a:ext cx="3281014" cy="3281014"/>
            <a:chOff x="178615" y="1948071"/>
            <a:chExt cx="3281014" cy="3281014"/>
          </a:xfrm>
        </p:grpSpPr>
        <p:pic>
          <p:nvPicPr>
            <p:cNvPr id="46" name="Picture 45">
              <a:extLst>
                <a:ext uri="{FF2B5EF4-FFF2-40B4-BE49-F238E27FC236}">
                  <a16:creationId xmlns:a16="http://schemas.microsoft.com/office/drawing/2014/main" id="{60882A7E-D979-9043-B541-B03FC5F4C782}"/>
                </a:ext>
              </a:extLst>
            </p:cNvPr>
            <p:cNvPicPr>
              <a:picLocks noChangeAspect="1"/>
            </p:cNvPicPr>
            <p:nvPr/>
          </p:nvPicPr>
          <p:blipFill>
            <a:blip r:embed="rId9">
              <a:grayscl/>
            </a:blip>
            <a:stretch>
              <a:fillRect/>
            </a:stretch>
          </p:blipFill>
          <p:spPr>
            <a:xfrm>
              <a:off x="178615" y="1948071"/>
              <a:ext cx="3281014" cy="3281014"/>
            </a:xfrm>
            <a:prstGeom prst="rect">
              <a:avLst/>
            </a:prstGeom>
          </p:spPr>
        </p:pic>
        <p:sp>
          <p:nvSpPr>
            <p:cNvPr id="47" name="Rectangle 46">
              <a:extLst>
                <a:ext uri="{FF2B5EF4-FFF2-40B4-BE49-F238E27FC236}">
                  <a16:creationId xmlns:a16="http://schemas.microsoft.com/office/drawing/2014/main" id="{E8DEC6AB-EE37-5D48-A748-00EE36BAAF05}"/>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48" name="Group 47">
            <a:extLst>
              <a:ext uri="{FF2B5EF4-FFF2-40B4-BE49-F238E27FC236}">
                <a16:creationId xmlns:a16="http://schemas.microsoft.com/office/drawing/2014/main" id="{AC5581D1-9794-3C46-AACA-67D2DF01CF35}"/>
              </a:ext>
            </a:extLst>
          </p:cNvPr>
          <p:cNvGrpSpPr/>
          <p:nvPr/>
        </p:nvGrpSpPr>
        <p:grpSpPr>
          <a:xfrm>
            <a:off x="7187657" y="1624207"/>
            <a:ext cx="3281014" cy="3281014"/>
            <a:chOff x="178615" y="1948071"/>
            <a:chExt cx="3281014" cy="3281014"/>
          </a:xfrm>
        </p:grpSpPr>
        <p:pic>
          <p:nvPicPr>
            <p:cNvPr id="49" name="Picture 48">
              <a:extLst>
                <a:ext uri="{FF2B5EF4-FFF2-40B4-BE49-F238E27FC236}">
                  <a16:creationId xmlns:a16="http://schemas.microsoft.com/office/drawing/2014/main" id="{D89BDE56-45C6-B949-A9BA-4D430BBDA489}"/>
                </a:ext>
              </a:extLst>
            </p:cNvPr>
            <p:cNvPicPr>
              <a:picLocks noChangeAspect="1"/>
            </p:cNvPicPr>
            <p:nvPr/>
          </p:nvPicPr>
          <p:blipFill>
            <a:blip r:embed="rId10">
              <a:duotone>
                <a:schemeClr val="accent1">
                  <a:shade val="45000"/>
                  <a:satMod val="135000"/>
                </a:schemeClr>
                <a:prstClr val="white"/>
              </a:duotone>
              <a:extLst>
                <a:ext uri="{BEBA8EAE-BF5A-486C-A8C5-ECC9F3942E4B}">
                  <a14:imgProps xmlns:a14="http://schemas.microsoft.com/office/drawing/2010/main">
                    <a14:imgLayer r:embed="rId11">
                      <a14:imgEffect>
                        <a14:brightnessContrast bright="47000" contrast="-18000"/>
                      </a14:imgEffect>
                    </a14:imgLayer>
                  </a14:imgProps>
                </a:ext>
              </a:extLst>
            </a:blip>
            <a:stretch>
              <a:fillRect/>
            </a:stretch>
          </p:blipFill>
          <p:spPr>
            <a:xfrm>
              <a:off x="178615" y="1948071"/>
              <a:ext cx="3281014" cy="3281014"/>
            </a:xfrm>
            <a:prstGeom prst="rect">
              <a:avLst/>
            </a:prstGeom>
            <a:ln>
              <a:noFill/>
            </a:ln>
          </p:spPr>
        </p:pic>
        <p:sp>
          <p:nvSpPr>
            <p:cNvPr id="50" name="Rectangle 49">
              <a:extLst>
                <a:ext uri="{FF2B5EF4-FFF2-40B4-BE49-F238E27FC236}">
                  <a16:creationId xmlns:a16="http://schemas.microsoft.com/office/drawing/2014/main" id="{42F5F3C1-A487-6648-BE69-C0C9C2EA6DD2}"/>
                </a:ext>
              </a:extLst>
            </p:cNvPr>
            <p:cNvSpPr/>
            <p:nvPr/>
          </p:nvSpPr>
          <p:spPr>
            <a:xfrm>
              <a:off x="1125447" y="2663687"/>
              <a:ext cx="1340323" cy="2210486"/>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pic>
        <p:nvPicPr>
          <p:cNvPr id="51" name="Graphic 50" descr="Envelope">
            <a:extLst>
              <a:ext uri="{FF2B5EF4-FFF2-40B4-BE49-F238E27FC236}">
                <a16:creationId xmlns:a16="http://schemas.microsoft.com/office/drawing/2014/main" id="{782D49CE-1469-2646-A5EB-D82C2EA34F1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273708" y="4056254"/>
            <a:ext cx="586555" cy="586555"/>
          </a:xfrm>
          <a:prstGeom prst="rect">
            <a:avLst/>
          </a:prstGeom>
        </p:spPr>
      </p:pic>
      <p:pic>
        <p:nvPicPr>
          <p:cNvPr id="52" name="Graphic 51" descr="Envelope">
            <a:extLst>
              <a:ext uri="{FF2B5EF4-FFF2-40B4-BE49-F238E27FC236}">
                <a16:creationId xmlns:a16="http://schemas.microsoft.com/office/drawing/2014/main" id="{501063AF-D672-9F48-989D-7FE5CEC1A51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981910" y="4056254"/>
            <a:ext cx="586555" cy="586555"/>
          </a:xfrm>
          <a:prstGeom prst="rect">
            <a:avLst/>
          </a:prstGeom>
        </p:spPr>
      </p:pic>
      <p:pic>
        <p:nvPicPr>
          <p:cNvPr id="53" name="Graphic 52" descr="Envelope">
            <a:extLst>
              <a:ext uri="{FF2B5EF4-FFF2-40B4-BE49-F238E27FC236}">
                <a16:creationId xmlns:a16="http://schemas.microsoft.com/office/drawing/2014/main" id="{EA148CC7-80D7-3C46-9A97-1FB415E4200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273708" y="3500564"/>
            <a:ext cx="586555" cy="586555"/>
          </a:xfrm>
          <a:prstGeom prst="rect">
            <a:avLst/>
          </a:prstGeom>
        </p:spPr>
      </p:pic>
      <p:pic>
        <p:nvPicPr>
          <p:cNvPr id="54" name="Graphic 53" descr="Envelope">
            <a:extLst>
              <a:ext uri="{FF2B5EF4-FFF2-40B4-BE49-F238E27FC236}">
                <a16:creationId xmlns:a16="http://schemas.microsoft.com/office/drawing/2014/main" id="{21A281A5-F670-B843-8B63-FD5718855BA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973278" y="3500564"/>
            <a:ext cx="586555" cy="586555"/>
          </a:xfrm>
          <a:prstGeom prst="rect">
            <a:avLst/>
          </a:prstGeom>
        </p:spPr>
      </p:pic>
      <p:pic>
        <p:nvPicPr>
          <p:cNvPr id="55" name="Graphic 54" descr="Envelope">
            <a:extLst>
              <a:ext uri="{FF2B5EF4-FFF2-40B4-BE49-F238E27FC236}">
                <a16:creationId xmlns:a16="http://schemas.microsoft.com/office/drawing/2014/main" id="{365F76CF-9CB8-0142-8C61-F17D6008ED5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275787" y="4056254"/>
            <a:ext cx="586555" cy="586555"/>
          </a:xfrm>
          <a:prstGeom prst="rect">
            <a:avLst/>
          </a:prstGeom>
        </p:spPr>
      </p:pic>
      <p:pic>
        <p:nvPicPr>
          <p:cNvPr id="56" name="Graphic 55" descr="Envelope">
            <a:extLst>
              <a:ext uri="{FF2B5EF4-FFF2-40B4-BE49-F238E27FC236}">
                <a16:creationId xmlns:a16="http://schemas.microsoft.com/office/drawing/2014/main" id="{4CFDAED0-5E03-5B41-BA9A-28F33B8F7DD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983989" y="4056254"/>
            <a:ext cx="586555" cy="586555"/>
          </a:xfrm>
          <a:prstGeom prst="rect">
            <a:avLst/>
          </a:prstGeom>
        </p:spPr>
      </p:pic>
      <p:pic>
        <p:nvPicPr>
          <p:cNvPr id="57" name="Graphic 56" descr="Envelope">
            <a:extLst>
              <a:ext uri="{FF2B5EF4-FFF2-40B4-BE49-F238E27FC236}">
                <a16:creationId xmlns:a16="http://schemas.microsoft.com/office/drawing/2014/main" id="{1C658D7F-B2E4-2142-9660-61FA9B5DEF4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275787" y="3500564"/>
            <a:ext cx="586555" cy="586555"/>
          </a:xfrm>
          <a:prstGeom prst="rect">
            <a:avLst/>
          </a:prstGeom>
        </p:spPr>
      </p:pic>
      <p:pic>
        <p:nvPicPr>
          <p:cNvPr id="58" name="Graphic 57" descr="Envelope">
            <a:extLst>
              <a:ext uri="{FF2B5EF4-FFF2-40B4-BE49-F238E27FC236}">
                <a16:creationId xmlns:a16="http://schemas.microsoft.com/office/drawing/2014/main" id="{A200F52E-B9CA-8E4F-A0AA-6AF1DC72778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975357" y="3500564"/>
            <a:ext cx="586555" cy="586555"/>
          </a:xfrm>
          <a:prstGeom prst="rect">
            <a:avLst/>
          </a:prstGeom>
        </p:spPr>
      </p:pic>
      <p:sp>
        <p:nvSpPr>
          <p:cNvPr id="59" name="Oval 58">
            <a:extLst>
              <a:ext uri="{FF2B5EF4-FFF2-40B4-BE49-F238E27FC236}">
                <a16:creationId xmlns:a16="http://schemas.microsoft.com/office/drawing/2014/main" id="{3C32F115-A7BB-BE4D-8B36-2F8ED827114B}"/>
              </a:ext>
            </a:extLst>
          </p:cNvPr>
          <p:cNvSpPr/>
          <p:nvPr/>
        </p:nvSpPr>
        <p:spPr>
          <a:xfrm>
            <a:off x="2296812" y="2967164"/>
            <a:ext cx="533400" cy="533400"/>
          </a:xfrm>
          <a:prstGeom prst="ellipse">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dirty="0">
                <a:latin typeface="Cambria Math" panose="02040503050406030204" pitchFamily="18" charset="0"/>
                <a:ea typeface="Cambria Math" panose="02040503050406030204" pitchFamily="18" charset="0"/>
              </a:rPr>
              <a:t>1</a:t>
            </a:r>
            <a:endParaRPr lang="en-US" dirty="0">
              <a:latin typeface="Cambria Math" panose="02040503050406030204" pitchFamily="18" charset="0"/>
              <a:ea typeface="Cambria Math" panose="02040503050406030204" pitchFamily="18" charset="0"/>
            </a:endParaRPr>
          </a:p>
        </p:txBody>
      </p:sp>
      <p:sp>
        <p:nvSpPr>
          <p:cNvPr id="60" name="Oval 59">
            <a:extLst>
              <a:ext uri="{FF2B5EF4-FFF2-40B4-BE49-F238E27FC236}">
                <a16:creationId xmlns:a16="http://schemas.microsoft.com/office/drawing/2014/main" id="{279875E0-B71B-A346-B86E-3A4F2FE82977}"/>
              </a:ext>
            </a:extLst>
          </p:cNvPr>
          <p:cNvSpPr/>
          <p:nvPr/>
        </p:nvSpPr>
        <p:spPr>
          <a:xfrm>
            <a:off x="8215264" y="2978309"/>
            <a:ext cx="533400" cy="533400"/>
          </a:xfrm>
          <a:prstGeom prst="ellipse">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dirty="0">
                <a:latin typeface="Cambria Math" panose="02040503050406030204" pitchFamily="18" charset="0"/>
                <a:ea typeface="Cambria Math" panose="02040503050406030204" pitchFamily="18" charset="0"/>
              </a:rPr>
              <a:t>3</a:t>
            </a:r>
            <a:endParaRPr lang="en-US" dirty="0">
              <a:latin typeface="Cambria Math" panose="02040503050406030204" pitchFamily="18" charset="0"/>
              <a:ea typeface="Cambria Math" panose="02040503050406030204" pitchFamily="18" charset="0"/>
            </a:endParaRPr>
          </a:p>
        </p:txBody>
      </p:sp>
      <p:sp>
        <p:nvSpPr>
          <p:cNvPr id="61" name="Oval 60">
            <a:extLst>
              <a:ext uri="{FF2B5EF4-FFF2-40B4-BE49-F238E27FC236}">
                <a16:creationId xmlns:a16="http://schemas.microsoft.com/office/drawing/2014/main" id="{72B0622C-758E-4943-BD4E-15EE4A06598D}"/>
              </a:ext>
            </a:extLst>
          </p:cNvPr>
          <p:cNvSpPr/>
          <p:nvPr/>
        </p:nvSpPr>
        <p:spPr>
          <a:xfrm>
            <a:off x="5294832" y="2967164"/>
            <a:ext cx="533400" cy="533400"/>
          </a:xfrm>
          <a:prstGeom prst="ellipse">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dirty="0">
                <a:latin typeface="Cambria Math" panose="02040503050406030204" pitchFamily="18" charset="0"/>
                <a:ea typeface="Cambria Math" panose="02040503050406030204" pitchFamily="18" charset="0"/>
              </a:rPr>
              <a:t>…</a:t>
            </a:r>
            <a:endParaRPr lang="en-US" dirty="0">
              <a:latin typeface="Cambria Math" panose="02040503050406030204" pitchFamily="18" charset="0"/>
              <a:ea typeface="Cambria Math" panose="02040503050406030204" pitchFamily="18" charset="0"/>
            </a:endParaRPr>
          </a:p>
        </p:txBody>
      </p:sp>
      <p:sp>
        <p:nvSpPr>
          <p:cNvPr id="62" name="Oval 61">
            <a:extLst>
              <a:ext uri="{FF2B5EF4-FFF2-40B4-BE49-F238E27FC236}">
                <a16:creationId xmlns:a16="http://schemas.microsoft.com/office/drawing/2014/main" id="{56B07CEA-A87F-0448-8BED-E084DF5D7ACF}"/>
              </a:ext>
            </a:extLst>
          </p:cNvPr>
          <p:cNvSpPr/>
          <p:nvPr/>
        </p:nvSpPr>
        <p:spPr>
          <a:xfrm>
            <a:off x="8241842" y="3553719"/>
            <a:ext cx="533400" cy="533400"/>
          </a:xfrm>
          <a:prstGeom prst="ellipse">
            <a:avLst/>
          </a:prstGeom>
          <a:ln w="19050">
            <a:solidFill>
              <a:srgbClr val="D0814D"/>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dirty="0">
                <a:solidFill>
                  <a:srgbClr val="D0814D"/>
                </a:solidFill>
                <a:latin typeface="Cambria Math" panose="02040503050406030204" pitchFamily="18" charset="0"/>
                <a:ea typeface="Cambria Math" panose="02040503050406030204" pitchFamily="18" charset="0"/>
              </a:rPr>
              <a:t>5</a:t>
            </a:r>
            <a:endParaRPr lang="en-US" dirty="0">
              <a:solidFill>
                <a:srgbClr val="D0814D"/>
              </a:solidFill>
              <a:latin typeface="Cambria Math" panose="02040503050406030204" pitchFamily="18" charset="0"/>
              <a:ea typeface="Cambria Math" panose="02040503050406030204" pitchFamily="18" charset="0"/>
            </a:endParaRPr>
          </a:p>
        </p:txBody>
      </p:sp>
      <p:sp>
        <p:nvSpPr>
          <p:cNvPr id="63" name="Oval 62">
            <a:extLst>
              <a:ext uri="{FF2B5EF4-FFF2-40B4-BE49-F238E27FC236}">
                <a16:creationId xmlns:a16="http://schemas.microsoft.com/office/drawing/2014/main" id="{BFCF77F9-BB72-8C4B-9DDE-0CFB74E6EBDC}"/>
              </a:ext>
            </a:extLst>
          </p:cNvPr>
          <p:cNvSpPr/>
          <p:nvPr/>
        </p:nvSpPr>
        <p:spPr>
          <a:xfrm>
            <a:off x="8913546" y="4109409"/>
            <a:ext cx="533400" cy="533400"/>
          </a:xfrm>
          <a:prstGeom prst="ellipse">
            <a:avLst/>
          </a:prstGeom>
          <a:ln w="19050">
            <a:solidFill>
              <a:srgbClr val="D0814D"/>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dirty="0">
                <a:solidFill>
                  <a:srgbClr val="D0814D"/>
                </a:solidFill>
                <a:latin typeface="Cambria Math" panose="02040503050406030204" pitchFamily="18" charset="0"/>
                <a:ea typeface="Cambria Math" panose="02040503050406030204" pitchFamily="18" charset="0"/>
              </a:rPr>
              <a:t>8</a:t>
            </a:r>
            <a:endParaRPr lang="en-US" dirty="0">
              <a:solidFill>
                <a:srgbClr val="D0814D"/>
              </a:solidFill>
              <a:latin typeface="Cambria Math" panose="02040503050406030204" pitchFamily="18" charset="0"/>
              <a:ea typeface="Cambria Math" panose="02040503050406030204" pitchFamily="18" charset="0"/>
            </a:endParaRPr>
          </a:p>
        </p:txBody>
      </p:sp>
      <p:sp>
        <p:nvSpPr>
          <p:cNvPr id="64" name="Oval 63">
            <a:extLst>
              <a:ext uri="{FF2B5EF4-FFF2-40B4-BE49-F238E27FC236}">
                <a16:creationId xmlns:a16="http://schemas.microsoft.com/office/drawing/2014/main" id="{391D22FD-E620-694A-A73E-E01ECB709F5E}"/>
              </a:ext>
            </a:extLst>
          </p:cNvPr>
          <p:cNvSpPr/>
          <p:nvPr/>
        </p:nvSpPr>
        <p:spPr>
          <a:xfrm>
            <a:off x="8257318" y="4126126"/>
            <a:ext cx="533400" cy="533400"/>
          </a:xfrm>
          <a:prstGeom prst="ellipse">
            <a:avLst/>
          </a:prstGeom>
          <a:ln w="19050">
            <a:solidFill>
              <a:srgbClr val="D0814D"/>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dirty="0">
                <a:solidFill>
                  <a:srgbClr val="D0814D"/>
                </a:solidFill>
                <a:latin typeface="Cambria Math" panose="02040503050406030204" pitchFamily="18" charset="0"/>
                <a:ea typeface="Cambria Math" panose="02040503050406030204" pitchFamily="18" charset="0"/>
              </a:rPr>
              <a:t>7</a:t>
            </a:r>
            <a:endParaRPr lang="en-US" dirty="0">
              <a:solidFill>
                <a:srgbClr val="D0814D"/>
              </a:solidFill>
              <a:latin typeface="Cambria Math" panose="02040503050406030204" pitchFamily="18" charset="0"/>
              <a:ea typeface="Cambria Math" panose="02040503050406030204" pitchFamily="18" charset="0"/>
            </a:endParaRPr>
          </a:p>
        </p:txBody>
      </p:sp>
      <p:pic>
        <p:nvPicPr>
          <p:cNvPr id="65" name="Picture 4">
            <a:extLst>
              <a:ext uri="{FF2B5EF4-FFF2-40B4-BE49-F238E27FC236}">
                <a16:creationId xmlns:a16="http://schemas.microsoft.com/office/drawing/2014/main" id="{0ED77FF1-8D67-DD4C-B686-736EFD92DF49}"/>
              </a:ext>
            </a:extLst>
          </p:cNvPr>
          <p:cNvPicPr>
            <a:picLocks noChangeAspect="1" noChangeArrowheads="1"/>
          </p:cNvPicPr>
          <p:nvPr/>
        </p:nvPicPr>
        <p:blipFill>
          <a:blip r:embed="rId14">
            <a:duotone>
              <a:prstClr val="black"/>
              <a:schemeClr val="accent1">
                <a:tint val="45000"/>
                <a:satMod val="400000"/>
              </a:schemeClr>
            </a:duotone>
            <a:extLst>
              <a:ext uri="{BEBA8EAE-BF5A-486C-A8C5-ECC9F3942E4B}">
                <a14:imgProps xmlns:a14="http://schemas.microsoft.com/office/drawing/2010/main">
                  <a14:imgLayer r:embed="rId15">
                    <a14:imgEffect>
                      <a14:brightnessContrast bright="28000" contrast="55000"/>
                    </a14:imgEffect>
                  </a14:imgLayer>
                </a14:imgProps>
              </a:ext>
              <a:ext uri="{28A0092B-C50C-407E-A947-70E740481C1C}">
                <a14:useLocalDpi xmlns:a14="http://schemas.microsoft.com/office/drawing/2010/main" val="0"/>
              </a:ext>
            </a:extLst>
          </a:blip>
          <a:srcRect/>
          <a:stretch>
            <a:fillRect/>
          </a:stretch>
        </p:blipFill>
        <p:spPr bwMode="auto">
          <a:xfrm rot="5078049">
            <a:off x="9675534" y="4636167"/>
            <a:ext cx="709873" cy="813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0639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C4BA8D91-A90F-2342-B321-67E3DF9518D3}"/>
              </a:ext>
            </a:extLst>
          </p:cNvPr>
          <p:cNvGrpSpPr/>
          <p:nvPr/>
        </p:nvGrpSpPr>
        <p:grpSpPr>
          <a:xfrm>
            <a:off x="1356285" y="1624207"/>
            <a:ext cx="3281014" cy="3281014"/>
            <a:chOff x="178615" y="1948071"/>
            <a:chExt cx="3281014" cy="3281014"/>
          </a:xfrm>
        </p:grpSpPr>
        <p:pic>
          <p:nvPicPr>
            <p:cNvPr id="26" name="Picture 25">
              <a:extLst>
                <a:ext uri="{FF2B5EF4-FFF2-40B4-BE49-F238E27FC236}">
                  <a16:creationId xmlns:a16="http://schemas.microsoft.com/office/drawing/2014/main" id="{9072234C-0F69-ED4E-B486-1884AEFBC130}"/>
                </a:ext>
              </a:extLst>
            </p:cNvPr>
            <p:cNvPicPr>
              <a:picLocks noChangeAspect="1"/>
            </p:cNvPicPr>
            <p:nvPr/>
          </p:nvPicPr>
          <p:blipFill>
            <a:blip r:embed="rId3">
              <a:grayscl/>
            </a:blip>
            <a:stretch>
              <a:fillRect/>
            </a:stretch>
          </p:blipFill>
          <p:spPr>
            <a:xfrm>
              <a:off x="178615" y="1948071"/>
              <a:ext cx="3281014" cy="3281014"/>
            </a:xfrm>
            <a:prstGeom prst="rect">
              <a:avLst/>
            </a:prstGeom>
          </p:spPr>
        </p:pic>
        <p:sp>
          <p:nvSpPr>
            <p:cNvPr id="27" name="Rectangle 26">
              <a:extLst>
                <a:ext uri="{FF2B5EF4-FFF2-40B4-BE49-F238E27FC236}">
                  <a16:creationId xmlns:a16="http://schemas.microsoft.com/office/drawing/2014/main" id="{5970472E-E159-594F-A1CA-5099D7B3CD32}"/>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068DF16B-1221-4545-A55B-D1B95C7A4E5D}"/>
              </a:ext>
            </a:extLst>
          </p:cNvPr>
          <p:cNvGrpSpPr/>
          <p:nvPr/>
        </p:nvGrpSpPr>
        <p:grpSpPr>
          <a:xfrm>
            <a:off x="4256450" y="1624207"/>
            <a:ext cx="3281014" cy="3281014"/>
            <a:chOff x="178615" y="1948071"/>
            <a:chExt cx="3281014" cy="3281014"/>
          </a:xfrm>
        </p:grpSpPr>
        <p:pic>
          <p:nvPicPr>
            <p:cNvPr id="29" name="Picture 28">
              <a:extLst>
                <a:ext uri="{FF2B5EF4-FFF2-40B4-BE49-F238E27FC236}">
                  <a16:creationId xmlns:a16="http://schemas.microsoft.com/office/drawing/2014/main" id="{CE189547-56B2-2C4D-95F2-96E140EB26A7}"/>
                </a:ext>
              </a:extLst>
            </p:cNvPr>
            <p:cNvPicPr>
              <a:picLocks noChangeAspect="1"/>
            </p:cNvPicPr>
            <p:nvPr/>
          </p:nvPicPr>
          <p:blipFill>
            <a:blip r:embed="rId3">
              <a:grayscl/>
            </a:blip>
            <a:stretch>
              <a:fillRect/>
            </a:stretch>
          </p:blipFill>
          <p:spPr>
            <a:xfrm>
              <a:off x="178615" y="1948071"/>
              <a:ext cx="3281014" cy="3281014"/>
            </a:xfrm>
            <a:prstGeom prst="rect">
              <a:avLst/>
            </a:prstGeom>
          </p:spPr>
        </p:pic>
        <p:sp>
          <p:nvSpPr>
            <p:cNvPr id="30" name="Rectangle 29">
              <a:extLst>
                <a:ext uri="{FF2B5EF4-FFF2-40B4-BE49-F238E27FC236}">
                  <a16:creationId xmlns:a16="http://schemas.microsoft.com/office/drawing/2014/main" id="{74111157-4812-F74B-A9F2-ADD1EEFBEF45}"/>
                </a:ext>
              </a:extLst>
            </p:cNvPr>
            <p:cNvSpPr/>
            <p:nvPr/>
          </p:nvSpPr>
          <p:spPr>
            <a:xfrm>
              <a:off x="1125447" y="2663687"/>
              <a:ext cx="1340323" cy="221048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31" name="Group 30">
            <a:extLst>
              <a:ext uri="{FF2B5EF4-FFF2-40B4-BE49-F238E27FC236}">
                <a16:creationId xmlns:a16="http://schemas.microsoft.com/office/drawing/2014/main" id="{4277CA7D-5FD0-D84F-BBE6-98667EBADC7F}"/>
              </a:ext>
            </a:extLst>
          </p:cNvPr>
          <p:cNvGrpSpPr/>
          <p:nvPr/>
        </p:nvGrpSpPr>
        <p:grpSpPr>
          <a:xfrm>
            <a:off x="7187657" y="1624207"/>
            <a:ext cx="3281014" cy="3281014"/>
            <a:chOff x="178615" y="1948071"/>
            <a:chExt cx="3281014" cy="3281014"/>
          </a:xfrm>
        </p:grpSpPr>
        <p:pic>
          <p:nvPicPr>
            <p:cNvPr id="32" name="Picture 31">
              <a:extLst>
                <a:ext uri="{FF2B5EF4-FFF2-40B4-BE49-F238E27FC236}">
                  <a16:creationId xmlns:a16="http://schemas.microsoft.com/office/drawing/2014/main" id="{E922A94F-B639-1E45-9E1B-B0B981B890C6}"/>
                </a:ext>
              </a:extLst>
            </p:cNvPr>
            <p:cNvPicPr>
              <a:picLocks noChangeAspect="1"/>
            </p:cNvPicPr>
            <p:nvPr/>
          </p:nvPicPr>
          <p:blipFill>
            <a:blip r:embed="rId4">
              <a:duotone>
                <a:schemeClr val="accent1">
                  <a:shade val="45000"/>
                  <a:satMod val="135000"/>
                </a:schemeClr>
                <a:prstClr val="white"/>
              </a:duotone>
              <a:extLst>
                <a:ext uri="{BEBA8EAE-BF5A-486C-A8C5-ECC9F3942E4B}">
                  <a14:imgProps xmlns:a14="http://schemas.microsoft.com/office/drawing/2010/main">
                    <a14:imgLayer r:embed="rId5">
                      <a14:imgEffect>
                        <a14:brightnessContrast bright="47000" contrast="-18000"/>
                      </a14:imgEffect>
                    </a14:imgLayer>
                  </a14:imgProps>
                </a:ext>
              </a:extLst>
            </a:blip>
            <a:stretch>
              <a:fillRect/>
            </a:stretch>
          </p:blipFill>
          <p:spPr>
            <a:xfrm>
              <a:off x="178615" y="1948071"/>
              <a:ext cx="3281014" cy="3281014"/>
            </a:xfrm>
            <a:prstGeom prst="rect">
              <a:avLst/>
            </a:prstGeom>
            <a:ln>
              <a:noFill/>
            </a:ln>
          </p:spPr>
        </p:pic>
        <p:sp>
          <p:nvSpPr>
            <p:cNvPr id="33" name="Rectangle 32">
              <a:extLst>
                <a:ext uri="{FF2B5EF4-FFF2-40B4-BE49-F238E27FC236}">
                  <a16:creationId xmlns:a16="http://schemas.microsoft.com/office/drawing/2014/main" id="{D01EFA84-4A08-874F-ACC0-CD85CE37B596}"/>
                </a:ext>
              </a:extLst>
            </p:cNvPr>
            <p:cNvSpPr/>
            <p:nvPr/>
          </p:nvSpPr>
          <p:spPr>
            <a:xfrm>
              <a:off x="1125447" y="2663687"/>
              <a:ext cx="1340323" cy="2210486"/>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pic>
        <p:nvPicPr>
          <p:cNvPr id="34" name="Graphic 33" descr="Envelope">
            <a:extLst>
              <a:ext uri="{FF2B5EF4-FFF2-40B4-BE49-F238E27FC236}">
                <a16:creationId xmlns:a16="http://schemas.microsoft.com/office/drawing/2014/main" id="{1776178C-AF14-A44F-839B-9EF110889FB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273708" y="4056254"/>
            <a:ext cx="586555" cy="586555"/>
          </a:xfrm>
          <a:prstGeom prst="rect">
            <a:avLst/>
          </a:prstGeom>
        </p:spPr>
      </p:pic>
      <p:pic>
        <p:nvPicPr>
          <p:cNvPr id="35" name="Graphic 34" descr="Envelope">
            <a:extLst>
              <a:ext uri="{FF2B5EF4-FFF2-40B4-BE49-F238E27FC236}">
                <a16:creationId xmlns:a16="http://schemas.microsoft.com/office/drawing/2014/main" id="{45B33ADD-153A-F243-958E-F7B499EBE5D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981910" y="4056254"/>
            <a:ext cx="586555" cy="586555"/>
          </a:xfrm>
          <a:prstGeom prst="rect">
            <a:avLst/>
          </a:prstGeom>
        </p:spPr>
      </p:pic>
      <p:pic>
        <p:nvPicPr>
          <p:cNvPr id="36" name="Graphic 35" descr="Envelope">
            <a:extLst>
              <a:ext uri="{FF2B5EF4-FFF2-40B4-BE49-F238E27FC236}">
                <a16:creationId xmlns:a16="http://schemas.microsoft.com/office/drawing/2014/main" id="{E5CA2AA0-0A52-4743-B5AD-60624C3C3E5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273708" y="3500564"/>
            <a:ext cx="586555" cy="586555"/>
          </a:xfrm>
          <a:prstGeom prst="rect">
            <a:avLst/>
          </a:prstGeom>
        </p:spPr>
      </p:pic>
      <p:pic>
        <p:nvPicPr>
          <p:cNvPr id="37" name="Graphic 36" descr="Envelope">
            <a:extLst>
              <a:ext uri="{FF2B5EF4-FFF2-40B4-BE49-F238E27FC236}">
                <a16:creationId xmlns:a16="http://schemas.microsoft.com/office/drawing/2014/main" id="{A86D902F-2D43-E849-B607-02ACD66BD22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973278" y="3500564"/>
            <a:ext cx="586555" cy="586555"/>
          </a:xfrm>
          <a:prstGeom prst="rect">
            <a:avLst/>
          </a:prstGeom>
        </p:spPr>
      </p:pic>
      <p:pic>
        <p:nvPicPr>
          <p:cNvPr id="38" name="Graphic 37" descr="Envelope">
            <a:extLst>
              <a:ext uri="{FF2B5EF4-FFF2-40B4-BE49-F238E27FC236}">
                <a16:creationId xmlns:a16="http://schemas.microsoft.com/office/drawing/2014/main" id="{E9968A09-B9AF-4C44-9677-5587BD9F227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275787" y="4056254"/>
            <a:ext cx="586555" cy="586555"/>
          </a:xfrm>
          <a:prstGeom prst="rect">
            <a:avLst/>
          </a:prstGeom>
        </p:spPr>
      </p:pic>
      <p:pic>
        <p:nvPicPr>
          <p:cNvPr id="39" name="Graphic 38" descr="Envelope">
            <a:extLst>
              <a:ext uri="{FF2B5EF4-FFF2-40B4-BE49-F238E27FC236}">
                <a16:creationId xmlns:a16="http://schemas.microsoft.com/office/drawing/2014/main" id="{51FD6B95-0D3C-C649-8AEB-3E112D6FC18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83989" y="4056254"/>
            <a:ext cx="586555" cy="586555"/>
          </a:xfrm>
          <a:prstGeom prst="rect">
            <a:avLst/>
          </a:prstGeom>
        </p:spPr>
      </p:pic>
      <p:pic>
        <p:nvPicPr>
          <p:cNvPr id="40" name="Graphic 39" descr="Envelope">
            <a:extLst>
              <a:ext uri="{FF2B5EF4-FFF2-40B4-BE49-F238E27FC236}">
                <a16:creationId xmlns:a16="http://schemas.microsoft.com/office/drawing/2014/main" id="{AC6419D1-57E8-074D-9258-84CD8E48D7A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275787" y="3500564"/>
            <a:ext cx="586555" cy="586555"/>
          </a:xfrm>
          <a:prstGeom prst="rect">
            <a:avLst/>
          </a:prstGeom>
        </p:spPr>
      </p:pic>
      <p:pic>
        <p:nvPicPr>
          <p:cNvPr id="41" name="Graphic 40" descr="Envelope">
            <a:extLst>
              <a:ext uri="{FF2B5EF4-FFF2-40B4-BE49-F238E27FC236}">
                <a16:creationId xmlns:a16="http://schemas.microsoft.com/office/drawing/2014/main" id="{AD5B61F6-14F2-494D-BEE0-FD6CDCF7460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5357" y="3500564"/>
            <a:ext cx="586555" cy="586555"/>
          </a:xfrm>
          <a:prstGeom prst="rect">
            <a:avLst/>
          </a:prstGeom>
        </p:spPr>
      </p:pic>
      <p:sp>
        <p:nvSpPr>
          <p:cNvPr id="51" name="Oval 50">
            <a:extLst>
              <a:ext uri="{FF2B5EF4-FFF2-40B4-BE49-F238E27FC236}">
                <a16:creationId xmlns:a16="http://schemas.microsoft.com/office/drawing/2014/main" id="{8725CE4D-1196-F048-AFC0-6F595210BD69}"/>
              </a:ext>
            </a:extLst>
          </p:cNvPr>
          <p:cNvSpPr/>
          <p:nvPr/>
        </p:nvSpPr>
        <p:spPr>
          <a:xfrm>
            <a:off x="2296812" y="2967164"/>
            <a:ext cx="533400" cy="533400"/>
          </a:xfrm>
          <a:prstGeom prst="ellipse">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dirty="0">
                <a:latin typeface="Cambria Math" panose="02040503050406030204" pitchFamily="18" charset="0"/>
                <a:ea typeface="Cambria Math" panose="02040503050406030204" pitchFamily="18" charset="0"/>
              </a:rPr>
              <a:t>1</a:t>
            </a:r>
            <a:endParaRPr lang="en-US" dirty="0">
              <a:latin typeface="Cambria Math" panose="02040503050406030204" pitchFamily="18" charset="0"/>
              <a:ea typeface="Cambria Math" panose="02040503050406030204" pitchFamily="18" charset="0"/>
            </a:endParaRPr>
          </a:p>
        </p:txBody>
      </p:sp>
      <p:sp>
        <p:nvSpPr>
          <p:cNvPr id="52" name="Oval 51">
            <a:extLst>
              <a:ext uri="{FF2B5EF4-FFF2-40B4-BE49-F238E27FC236}">
                <a16:creationId xmlns:a16="http://schemas.microsoft.com/office/drawing/2014/main" id="{86E9D4A4-77EF-DB41-9B67-BD40C0DD4C8B}"/>
              </a:ext>
            </a:extLst>
          </p:cNvPr>
          <p:cNvSpPr/>
          <p:nvPr/>
        </p:nvSpPr>
        <p:spPr>
          <a:xfrm>
            <a:off x="8215264" y="2978309"/>
            <a:ext cx="533400" cy="533400"/>
          </a:xfrm>
          <a:prstGeom prst="ellipse">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dirty="0">
                <a:latin typeface="Cambria Math" panose="02040503050406030204" pitchFamily="18" charset="0"/>
                <a:ea typeface="Cambria Math" panose="02040503050406030204" pitchFamily="18" charset="0"/>
              </a:rPr>
              <a:t>3</a:t>
            </a:r>
            <a:endParaRPr lang="en-US" dirty="0">
              <a:latin typeface="Cambria Math" panose="02040503050406030204" pitchFamily="18" charset="0"/>
              <a:ea typeface="Cambria Math" panose="02040503050406030204" pitchFamily="18" charset="0"/>
            </a:endParaRPr>
          </a:p>
        </p:txBody>
      </p:sp>
      <p:sp>
        <p:nvSpPr>
          <p:cNvPr id="49" name="Oval 48">
            <a:extLst>
              <a:ext uri="{FF2B5EF4-FFF2-40B4-BE49-F238E27FC236}">
                <a16:creationId xmlns:a16="http://schemas.microsoft.com/office/drawing/2014/main" id="{CE600928-C8E2-4143-A543-B8394CB3A090}"/>
              </a:ext>
            </a:extLst>
          </p:cNvPr>
          <p:cNvSpPr/>
          <p:nvPr/>
        </p:nvSpPr>
        <p:spPr>
          <a:xfrm>
            <a:off x="5294832" y="2967164"/>
            <a:ext cx="533400" cy="533400"/>
          </a:xfrm>
          <a:prstGeom prst="ellipse">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dirty="0">
                <a:latin typeface="Cambria Math" panose="02040503050406030204" pitchFamily="18" charset="0"/>
                <a:ea typeface="Cambria Math" panose="02040503050406030204" pitchFamily="18" charset="0"/>
              </a:rPr>
              <a:t>…</a:t>
            </a:r>
            <a:endParaRPr lang="en-US" dirty="0">
              <a:latin typeface="Cambria Math" panose="02040503050406030204" pitchFamily="18" charset="0"/>
              <a:ea typeface="Cambria Math" panose="02040503050406030204" pitchFamily="18" charset="0"/>
            </a:endParaRPr>
          </a:p>
        </p:txBody>
      </p:sp>
      <p:sp>
        <p:nvSpPr>
          <p:cNvPr id="50" name="Oval 49">
            <a:extLst>
              <a:ext uri="{FF2B5EF4-FFF2-40B4-BE49-F238E27FC236}">
                <a16:creationId xmlns:a16="http://schemas.microsoft.com/office/drawing/2014/main" id="{DC84A644-86D9-A944-8CDB-48498080D562}"/>
              </a:ext>
            </a:extLst>
          </p:cNvPr>
          <p:cNvSpPr/>
          <p:nvPr/>
        </p:nvSpPr>
        <p:spPr>
          <a:xfrm>
            <a:off x="8241842" y="3553719"/>
            <a:ext cx="533400" cy="533400"/>
          </a:xfrm>
          <a:prstGeom prst="ellipse">
            <a:avLst/>
          </a:prstGeom>
          <a:ln w="19050">
            <a:solidFill>
              <a:srgbClr val="D0814D"/>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dirty="0">
                <a:solidFill>
                  <a:srgbClr val="D0814D"/>
                </a:solidFill>
                <a:latin typeface="Cambria Math" panose="02040503050406030204" pitchFamily="18" charset="0"/>
                <a:ea typeface="Cambria Math" panose="02040503050406030204" pitchFamily="18" charset="0"/>
              </a:rPr>
              <a:t>5</a:t>
            </a:r>
            <a:endParaRPr lang="en-US" dirty="0">
              <a:solidFill>
                <a:srgbClr val="D0814D"/>
              </a:solidFill>
              <a:latin typeface="Cambria Math" panose="02040503050406030204" pitchFamily="18" charset="0"/>
              <a:ea typeface="Cambria Math" panose="02040503050406030204" pitchFamily="18" charset="0"/>
            </a:endParaRPr>
          </a:p>
        </p:txBody>
      </p:sp>
      <p:sp>
        <p:nvSpPr>
          <p:cNvPr id="68" name="Oval 67">
            <a:extLst>
              <a:ext uri="{FF2B5EF4-FFF2-40B4-BE49-F238E27FC236}">
                <a16:creationId xmlns:a16="http://schemas.microsoft.com/office/drawing/2014/main" id="{28E93AC1-BD06-CD47-9609-05765306F864}"/>
              </a:ext>
            </a:extLst>
          </p:cNvPr>
          <p:cNvSpPr/>
          <p:nvPr/>
        </p:nvSpPr>
        <p:spPr>
          <a:xfrm>
            <a:off x="8913546" y="4109409"/>
            <a:ext cx="533400" cy="533400"/>
          </a:xfrm>
          <a:prstGeom prst="ellipse">
            <a:avLst/>
          </a:prstGeom>
          <a:ln w="19050">
            <a:solidFill>
              <a:srgbClr val="D0814D"/>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dirty="0">
                <a:solidFill>
                  <a:srgbClr val="D0814D"/>
                </a:solidFill>
                <a:latin typeface="Cambria Math" panose="02040503050406030204" pitchFamily="18" charset="0"/>
                <a:ea typeface="Cambria Math" panose="02040503050406030204" pitchFamily="18" charset="0"/>
              </a:rPr>
              <a:t>8</a:t>
            </a:r>
            <a:endParaRPr lang="en-US" dirty="0">
              <a:solidFill>
                <a:srgbClr val="D0814D"/>
              </a:solidFill>
              <a:latin typeface="Cambria Math" panose="02040503050406030204" pitchFamily="18" charset="0"/>
              <a:ea typeface="Cambria Math" panose="02040503050406030204" pitchFamily="18" charset="0"/>
            </a:endParaRPr>
          </a:p>
        </p:txBody>
      </p:sp>
      <p:sp>
        <p:nvSpPr>
          <p:cNvPr id="69" name="Oval 68">
            <a:extLst>
              <a:ext uri="{FF2B5EF4-FFF2-40B4-BE49-F238E27FC236}">
                <a16:creationId xmlns:a16="http://schemas.microsoft.com/office/drawing/2014/main" id="{BB3BB831-9D4D-7249-98DB-DF88A237CFA9}"/>
              </a:ext>
            </a:extLst>
          </p:cNvPr>
          <p:cNvSpPr/>
          <p:nvPr/>
        </p:nvSpPr>
        <p:spPr>
          <a:xfrm>
            <a:off x="8257318" y="4126126"/>
            <a:ext cx="533400" cy="533400"/>
          </a:xfrm>
          <a:prstGeom prst="ellipse">
            <a:avLst/>
          </a:prstGeom>
          <a:ln w="19050">
            <a:solidFill>
              <a:srgbClr val="D0814D"/>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dirty="0">
                <a:solidFill>
                  <a:srgbClr val="D0814D"/>
                </a:solidFill>
                <a:latin typeface="Cambria Math" panose="02040503050406030204" pitchFamily="18" charset="0"/>
                <a:ea typeface="Cambria Math" panose="02040503050406030204" pitchFamily="18" charset="0"/>
              </a:rPr>
              <a:t>7</a:t>
            </a:r>
            <a:endParaRPr lang="en-US" dirty="0">
              <a:solidFill>
                <a:srgbClr val="D0814D"/>
              </a:solidFill>
              <a:latin typeface="Cambria Math" panose="02040503050406030204" pitchFamily="18" charset="0"/>
              <a:ea typeface="Cambria Math" panose="02040503050406030204" pitchFamily="18" charset="0"/>
            </a:endParaRPr>
          </a:p>
        </p:txBody>
      </p:sp>
      <p:sp>
        <p:nvSpPr>
          <p:cNvPr id="70" name="Rectangle 69">
            <a:extLst>
              <a:ext uri="{FF2B5EF4-FFF2-40B4-BE49-F238E27FC236}">
                <a16:creationId xmlns:a16="http://schemas.microsoft.com/office/drawing/2014/main" id="{FBD5529E-D352-DD4E-BF6C-DFE5F056729D}"/>
              </a:ext>
            </a:extLst>
          </p:cNvPr>
          <p:cNvSpPr/>
          <p:nvPr/>
        </p:nvSpPr>
        <p:spPr>
          <a:xfrm>
            <a:off x="2098655" y="5425028"/>
            <a:ext cx="5352491" cy="584775"/>
          </a:xfrm>
          <a:prstGeom prst="rect">
            <a:avLst/>
          </a:prstGeom>
        </p:spPr>
        <p:txBody>
          <a:bodyPr wrap="none">
            <a:spAutoFit/>
          </a:bodyPr>
          <a:lstStyle/>
          <a:p>
            <a:r>
              <a:rPr lang="en-US" altLang="zh-CN" sz="3200" dirty="0">
                <a:latin typeface="Cambria Math" panose="02040503050406030204" pitchFamily="18" charset="0"/>
                <a:ea typeface="Cambria Math" panose="02040503050406030204" pitchFamily="18" charset="0"/>
              </a:rPr>
              <a:t>doesn’t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know</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who</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to</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exclude!</a:t>
            </a:r>
            <a:endParaRPr lang="en-US" sz="3200" dirty="0"/>
          </a:p>
        </p:txBody>
      </p:sp>
      <p:grpSp>
        <p:nvGrpSpPr>
          <p:cNvPr id="75" name="Group 74">
            <a:extLst>
              <a:ext uri="{FF2B5EF4-FFF2-40B4-BE49-F238E27FC236}">
                <a16:creationId xmlns:a16="http://schemas.microsoft.com/office/drawing/2014/main" id="{01E9C3B3-6614-9849-8625-0FE4DF8DF254}"/>
              </a:ext>
            </a:extLst>
          </p:cNvPr>
          <p:cNvGrpSpPr/>
          <p:nvPr/>
        </p:nvGrpSpPr>
        <p:grpSpPr>
          <a:xfrm>
            <a:off x="838042" y="5369474"/>
            <a:ext cx="1260613" cy="695885"/>
            <a:chOff x="372127" y="5333845"/>
            <a:chExt cx="1260613" cy="695885"/>
          </a:xfrm>
        </p:grpSpPr>
        <p:pic>
          <p:nvPicPr>
            <p:cNvPr id="76" name="Picture 2">
              <a:extLst>
                <a:ext uri="{FF2B5EF4-FFF2-40B4-BE49-F238E27FC236}">
                  <a16:creationId xmlns:a16="http://schemas.microsoft.com/office/drawing/2014/main" id="{9AF28831-863D-7F47-8A7B-522AB875BDDD}"/>
                </a:ext>
              </a:extLst>
            </p:cNvPr>
            <p:cNvPicPr>
              <a:picLocks noChangeAspect="1" noChangeArrowheads="1"/>
            </p:cNvPicPr>
            <p:nvPr/>
          </p:nvPicPr>
          <p:blipFill>
            <a:blip r:embed="rId8">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72127"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2">
              <a:extLst>
                <a:ext uri="{FF2B5EF4-FFF2-40B4-BE49-F238E27FC236}">
                  <a16:creationId xmlns:a16="http://schemas.microsoft.com/office/drawing/2014/main" id="{303EE6BE-E234-D848-B098-9A4DD5C40393}"/>
                </a:ext>
              </a:extLst>
            </p:cNvPr>
            <p:cNvPicPr>
              <a:picLocks noChangeAspect="1" noChangeArrowheads="1"/>
            </p:cNvPicPr>
            <p:nvPr/>
          </p:nvPicPr>
          <p:blipFill>
            <a:blip r:embed="rId9">
              <a:duotone>
                <a:schemeClr val="accent2">
                  <a:shade val="45000"/>
                  <a:satMod val="135000"/>
                </a:schemeClr>
                <a:prstClr val="white"/>
              </a:duotone>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670639"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a:extLst>
                <a:ext uri="{FF2B5EF4-FFF2-40B4-BE49-F238E27FC236}">
                  <a16:creationId xmlns:a16="http://schemas.microsoft.com/office/drawing/2014/main" id="{B4D4A5FF-289A-C74B-B104-20DBCC144A2D}"/>
                </a:ext>
              </a:extLst>
            </p:cNvPr>
            <p:cNvPicPr>
              <a:picLocks noChangeAspect="1" noChangeArrowheads="1"/>
            </p:cNvPicPr>
            <p:nvPr/>
          </p:nvPicPr>
          <p:blipFill>
            <a:blip r:embed="rId11">
              <a:duotone>
                <a:schemeClr val="accent2">
                  <a:shade val="45000"/>
                  <a:satMod val="135000"/>
                </a:schemeClr>
                <a:prstClr val="white"/>
              </a:duotone>
              <a:extLst>
                <a:ext uri="{BEBA8EAE-BF5A-486C-A8C5-ECC9F3942E4B}">
                  <a14:imgProps xmlns:a14="http://schemas.microsoft.com/office/drawing/2010/main">
                    <a14:imgLayer r:embed="rId1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936855" y="5333845"/>
              <a:ext cx="695885" cy="69588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667635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A27AF02-D6FE-BE4E-9E82-9CF2418C11B3}"/>
              </a:ext>
            </a:extLst>
          </p:cNvPr>
          <p:cNvSpPr txBox="1"/>
          <p:nvPr/>
        </p:nvSpPr>
        <p:spPr>
          <a:xfrm>
            <a:off x="430815" y="652568"/>
            <a:ext cx="1308371" cy="584775"/>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When</a:t>
            </a:r>
            <a:r>
              <a:rPr lang="zh-CN" altLang="en-US" sz="3200" dirty="0">
                <a:latin typeface="Cambria Math" panose="02040503050406030204" pitchFamily="18" charset="0"/>
                <a:ea typeface="Cambria Math" panose="02040503050406030204" pitchFamily="18" charset="0"/>
              </a:rPr>
              <a:t> </a:t>
            </a:r>
            <a:endParaRPr lang="en-US" sz="3200" dirty="0">
              <a:latin typeface="Cambria Math" panose="02040503050406030204" pitchFamily="18" charset="0"/>
              <a:ea typeface="Cambria Math" panose="02040503050406030204" pitchFamily="18" charset="0"/>
            </a:endParaRPr>
          </a:p>
        </p:txBody>
      </p:sp>
      <p:pic>
        <p:nvPicPr>
          <p:cNvPr id="3" name="Picture 2">
            <a:extLst>
              <a:ext uri="{FF2B5EF4-FFF2-40B4-BE49-F238E27FC236}">
                <a16:creationId xmlns:a16="http://schemas.microsoft.com/office/drawing/2014/main" id="{EA7B1DA2-30C4-AB49-A9A6-341770B3A039}"/>
              </a:ext>
            </a:extLst>
          </p:cNvPr>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flipH="1">
            <a:off x="1739186" y="581236"/>
            <a:ext cx="695885" cy="695885"/>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FBEB6DC5-1B83-F34B-8653-FE630C1C9B21}"/>
              </a:ext>
            </a:extLst>
          </p:cNvPr>
          <p:cNvSpPr/>
          <p:nvPr/>
        </p:nvSpPr>
        <p:spPr>
          <a:xfrm>
            <a:off x="1705245" y="581236"/>
            <a:ext cx="742526" cy="730453"/>
          </a:xfrm>
          <a:prstGeom prst="ellipse">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TextBox 4">
            <a:extLst>
              <a:ext uri="{FF2B5EF4-FFF2-40B4-BE49-F238E27FC236}">
                <a16:creationId xmlns:a16="http://schemas.microsoft.com/office/drawing/2014/main" id="{8FD7236F-DC1D-D845-9B73-DCF3D34FF802}"/>
              </a:ext>
            </a:extLst>
          </p:cNvPr>
          <p:cNvSpPr txBox="1"/>
          <p:nvPr/>
        </p:nvSpPr>
        <p:spPr>
          <a:xfrm>
            <a:off x="2577115" y="652568"/>
            <a:ext cx="3373039" cy="584775"/>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opens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bin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choice</a:t>
            </a:r>
            <a:r>
              <a:rPr lang="zh-CN" altLang="en-US" sz="3200" dirty="0">
                <a:latin typeface="Cambria Math" panose="02040503050406030204" pitchFamily="18" charset="0"/>
                <a:ea typeface="Cambria Math" panose="02040503050406030204" pitchFamily="18" charset="0"/>
              </a:rPr>
              <a:t>   </a:t>
            </a:r>
            <a:endParaRPr lang="en-US" sz="3200" dirty="0">
              <a:latin typeface="Cambria Math" panose="02040503050406030204" pitchFamily="18" charset="0"/>
              <a:ea typeface="Cambria Math" panose="02040503050406030204" pitchFamily="18" charset="0"/>
            </a:endParaRPr>
          </a:p>
        </p:txBody>
      </p:sp>
      <p:sp>
        <p:nvSpPr>
          <p:cNvPr id="6" name="Oval 5">
            <a:extLst>
              <a:ext uri="{FF2B5EF4-FFF2-40B4-BE49-F238E27FC236}">
                <a16:creationId xmlns:a16="http://schemas.microsoft.com/office/drawing/2014/main" id="{931A9518-F2F8-9E49-8889-F9A74737C81B}"/>
              </a:ext>
            </a:extLst>
          </p:cNvPr>
          <p:cNvSpPr/>
          <p:nvPr/>
        </p:nvSpPr>
        <p:spPr>
          <a:xfrm>
            <a:off x="5753415" y="1821338"/>
            <a:ext cx="533400" cy="533400"/>
          </a:xfrm>
          <a:prstGeom prst="ellipse">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dirty="0">
                <a:latin typeface="Cambria Math" panose="02040503050406030204" pitchFamily="18" charset="0"/>
                <a:ea typeface="Cambria Math" panose="02040503050406030204" pitchFamily="18" charset="0"/>
              </a:rPr>
              <a:t>3</a:t>
            </a:r>
            <a:endParaRPr lang="en-US" dirty="0">
              <a:latin typeface="Cambria Math" panose="02040503050406030204" pitchFamily="18" charset="0"/>
              <a:ea typeface="Cambria Math" panose="02040503050406030204" pitchFamily="18" charset="0"/>
            </a:endParaRPr>
          </a:p>
        </p:txBody>
      </p:sp>
      <p:pic>
        <p:nvPicPr>
          <p:cNvPr id="12" name="Graphic 11" descr="Closed quotation mark">
            <a:extLst>
              <a:ext uri="{FF2B5EF4-FFF2-40B4-BE49-F238E27FC236}">
                <a16:creationId xmlns:a16="http://schemas.microsoft.com/office/drawing/2014/main" id="{6A628897-4564-7342-A929-50E4F6ADB44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943140" y="1311689"/>
            <a:ext cx="730453" cy="730453"/>
          </a:xfrm>
          <a:prstGeom prst="rect">
            <a:avLst/>
          </a:prstGeom>
        </p:spPr>
      </p:pic>
      <p:pic>
        <p:nvPicPr>
          <p:cNvPr id="13" name="Graphic 12" descr="Open quotation mark">
            <a:extLst>
              <a:ext uri="{FF2B5EF4-FFF2-40B4-BE49-F238E27FC236}">
                <a16:creationId xmlns:a16="http://schemas.microsoft.com/office/drawing/2014/main" id="{9DFD30CA-D5FE-5E4D-B69C-F8316B3E36F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093528" y="1311689"/>
            <a:ext cx="730453" cy="730453"/>
          </a:xfrm>
          <a:prstGeom prst="rect">
            <a:avLst/>
          </a:prstGeom>
        </p:spPr>
      </p:pic>
      <p:sp>
        <p:nvSpPr>
          <p:cNvPr id="14" name="TextBox 13">
            <a:extLst>
              <a:ext uri="{FF2B5EF4-FFF2-40B4-BE49-F238E27FC236}">
                <a16:creationId xmlns:a16="http://schemas.microsoft.com/office/drawing/2014/main" id="{717B753F-6807-D844-B66F-154572033E8D}"/>
              </a:ext>
            </a:extLst>
          </p:cNvPr>
          <p:cNvSpPr txBox="1"/>
          <p:nvPr/>
        </p:nvSpPr>
        <p:spPr>
          <a:xfrm>
            <a:off x="3747420" y="1795651"/>
            <a:ext cx="2068195" cy="584775"/>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Virtual</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ID</a:t>
            </a:r>
            <a:r>
              <a:rPr lang="zh-CN" altLang="en-US" sz="3200" dirty="0">
                <a:latin typeface="Cambria Math" panose="02040503050406030204" pitchFamily="18" charset="0"/>
                <a:ea typeface="Cambria Math" panose="02040503050406030204" pitchFamily="18" charset="0"/>
              </a:rPr>
              <a:t>  </a:t>
            </a:r>
            <a:endParaRPr lang="en-US" sz="3200" dirty="0">
              <a:latin typeface="Cambria Math" panose="02040503050406030204" pitchFamily="18" charset="0"/>
              <a:ea typeface="Cambria Math" panose="02040503050406030204" pitchFamily="18" charset="0"/>
            </a:endParaRP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EBEF1CAA-B5F0-6B49-AAE5-6EFEA13827CD}"/>
                  </a:ext>
                </a:extLst>
              </p:cNvPr>
              <p:cNvSpPr txBox="1"/>
              <p:nvPr/>
            </p:nvSpPr>
            <p:spPr>
              <a:xfrm>
                <a:off x="6469507" y="1795651"/>
                <a:ext cx="2605200" cy="584775"/>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chooses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bin</a:t>
                </a:r>
                <a:r>
                  <a:rPr lang="zh-CN" altLang="en-US" sz="3200" dirty="0">
                    <a:latin typeface="Cambria Math" panose="02040503050406030204" pitchFamily="18" charset="0"/>
                    <a:ea typeface="Cambria Math" panose="02040503050406030204" pitchFamily="18" charset="0"/>
                  </a:rPr>
                  <a:t> </a:t>
                </a:r>
                <a14:m>
                  <m:oMath xmlns:m="http://schemas.openxmlformats.org/officeDocument/2006/math">
                    <m:r>
                      <a:rPr lang="en-US" altLang="zh-CN" sz="3200" b="0" i="1" smtClean="0">
                        <a:latin typeface="Cambria Math" panose="02040503050406030204" pitchFamily="18" charset="0"/>
                        <a:ea typeface="Cambria Math" panose="02040503050406030204" pitchFamily="18" charset="0"/>
                      </a:rPr>
                      <m:t>3</m:t>
                    </m:r>
                  </m:oMath>
                </a14:m>
                <a:endParaRPr lang="en-US" sz="3200" dirty="0">
                  <a:latin typeface="Cambria Math" panose="02040503050406030204" pitchFamily="18" charset="0"/>
                  <a:ea typeface="Cambria Math" panose="02040503050406030204" pitchFamily="18" charset="0"/>
                </a:endParaRPr>
              </a:p>
            </p:txBody>
          </p:sp>
        </mc:Choice>
        <mc:Fallback xmlns="">
          <p:sp>
            <p:nvSpPr>
              <p:cNvPr id="15" name="TextBox 14">
                <a:extLst>
                  <a:ext uri="{FF2B5EF4-FFF2-40B4-BE49-F238E27FC236}">
                    <a16:creationId xmlns:a16="http://schemas.microsoft.com/office/drawing/2014/main" id="{EBEF1CAA-B5F0-6B49-AAE5-6EFEA13827CD}"/>
                  </a:ext>
                </a:extLst>
              </p:cNvPr>
              <p:cNvSpPr txBox="1">
                <a:spLocks noRot="1" noChangeAspect="1" noMove="1" noResize="1" noEditPoints="1" noAdjustHandles="1" noChangeArrowheads="1" noChangeShapeType="1" noTextEdit="1"/>
              </p:cNvSpPr>
              <p:nvPr/>
            </p:nvSpPr>
            <p:spPr>
              <a:xfrm>
                <a:off x="6469507" y="1795651"/>
                <a:ext cx="2605200" cy="584775"/>
              </a:xfrm>
              <a:prstGeom prst="rect">
                <a:avLst/>
              </a:prstGeom>
              <a:blipFill>
                <a:blip r:embed="rId8"/>
                <a:stretch>
                  <a:fillRect l="-5314" t="-10638" b="-34043"/>
                </a:stretch>
              </a:blipFill>
            </p:spPr>
            <p:txBody>
              <a:bodyPr/>
              <a:lstStyle/>
              <a:p>
                <a:r>
                  <a:rPr lang="en-US">
                    <a:noFill/>
                  </a:rPr>
                  <a:t> </a:t>
                </a:r>
              </a:p>
            </p:txBody>
          </p:sp>
        </mc:Fallback>
      </mc:AlternateContent>
      <p:grpSp>
        <p:nvGrpSpPr>
          <p:cNvPr id="16" name="Group 15">
            <a:extLst>
              <a:ext uri="{FF2B5EF4-FFF2-40B4-BE49-F238E27FC236}">
                <a16:creationId xmlns:a16="http://schemas.microsoft.com/office/drawing/2014/main" id="{A525D89A-13AA-BF49-953E-C3E8102BB2E3}"/>
              </a:ext>
            </a:extLst>
          </p:cNvPr>
          <p:cNvGrpSpPr/>
          <p:nvPr/>
        </p:nvGrpSpPr>
        <p:grpSpPr>
          <a:xfrm>
            <a:off x="1137138" y="3893579"/>
            <a:ext cx="1260613" cy="695885"/>
            <a:chOff x="372127" y="5333845"/>
            <a:chExt cx="1260613" cy="695885"/>
          </a:xfrm>
        </p:grpSpPr>
        <p:pic>
          <p:nvPicPr>
            <p:cNvPr id="17" name="Picture 2">
              <a:extLst>
                <a:ext uri="{FF2B5EF4-FFF2-40B4-BE49-F238E27FC236}">
                  <a16:creationId xmlns:a16="http://schemas.microsoft.com/office/drawing/2014/main" id="{500B8F64-98C6-F845-A76F-25EA85456ADA}"/>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72127"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a:extLst>
                <a:ext uri="{FF2B5EF4-FFF2-40B4-BE49-F238E27FC236}">
                  <a16:creationId xmlns:a16="http://schemas.microsoft.com/office/drawing/2014/main" id="{89F94E13-BE7D-FF4E-ABD6-F8CE12E59CEA}"/>
                </a:ext>
              </a:extLst>
            </p:cNvPr>
            <p:cNvPicPr>
              <a:picLocks noChangeAspect="1" noChangeArrowheads="1"/>
            </p:cNvPicPr>
            <p:nvPr/>
          </p:nvPicPr>
          <p:blipFill>
            <a:blip r:embed="rId9">
              <a:duotone>
                <a:schemeClr val="accent2">
                  <a:shade val="45000"/>
                  <a:satMod val="135000"/>
                </a:schemeClr>
                <a:prstClr val="white"/>
              </a:duotone>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670639" y="5333845"/>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a:extLst>
                <a:ext uri="{FF2B5EF4-FFF2-40B4-BE49-F238E27FC236}">
                  <a16:creationId xmlns:a16="http://schemas.microsoft.com/office/drawing/2014/main" id="{BA7C54DF-8A0D-434F-B8D7-F225658BB04D}"/>
                </a:ext>
              </a:extLst>
            </p:cNvPr>
            <p:cNvPicPr>
              <a:picLocks noChangeAspect="1" noChangeArrowheads="1"/>
            </p:cNvPicPr>
            <p:nvPr/>
          </p:nvPicPr>
          <p:blipFill>
            <a:blip r:embed="rId9">
              <a:duotone>
                <a:schemeClr val="accent2">
                  <a:shade val="45000"/>
                  <a:satMod val="135000"/>
                </a:schemeClr>
                <a:prstClr val="white"/>
              </a:duotone>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936855" y="5333845"/>
              <a:ext cx="695885" cy="695885"/>
            </a:xfrm>
            <a:prstGeom prst="rect">
              <a:avLst/>
            </a:prstGeom>
            <a:noFill/>
            <a:extLst>
              <a:ext uri="{909E8E84-426E-40DD-AFC4-6F175D3DCCD1}">
                <a14:hiddenFill xmlns:a14="http://schemas.microsoft.com/office/drawing/2010/main">
                  <a:solidFill>
                    <a:srgbClr val="FFFFFF"/>
                  </a:solidFill>
                </a14:hiddenFill>
              </a:ext>
            </a:extLst>
          </p:spPr>
        </p:pic>
      </p:grpSp>
      <p:pic>
        <p:nvPicPr>
          <p:cNvPr id="20" name="Graphic 19" descr="Closed quotation mark">
            <a:extLst>
              <a:ext uri="{FF2B5EF4-FFF2-40B4-BE49-F238E27FC236}">
                <a16:creationId xmlns:a16="http://schemas.microsoft.com/office/drawing/2014/main" id="{B6CAC326-6699-E640-9B77-BD5971134AF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50388" y="3429000"/>
            <a:ext cx="730453" cy="730453"/>
          </a:xfrm>
          <a:prstGeom prst="rect">
            <a:avLst/>
          </a:prstGeom>
        </p:spPr>
      </p:pic>
      <p:pic>
        <p:nvPicPr>
          <p:cNvPr id="21" name="Graphic 20" descr="Open quotation mark">
            <a:extLst>
              <a:ext uri="{FF2B5EF4-FFF2-40B4-BE49-F238E27FC236}">
                <a16:creationId xmlns:a16="http://schemas.microsoft.com/office/drawing/2014/main" id="{9C8C645B-77D8-364D-8814-080B4E394E8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113821" y="3429000"/>
            <a:ext cx="730453" cy="730453"/>
          </a:xfrm>
          <a:prstGeom prst="rect">
            <a:avLst/>
          </a:prstGeom>
        </p:spPr>
      </p:pic>
      <p:sp>
        <p:nvSpPr>
          <p:cNvPr id="22" name="TextBox 21">
            <a:extLst>
              <a:ext uri="{FF2B5EF4-FFF2-40B4-BE49-F238E27FC236}">
                <a16:creationId xmlns:a16="http://schemas.microsoft.com/office/drawing/2014/main" id="{5F813188-A7A7-C64D-8B17-1E26A6B64366}"/>
              </a:ext>
            </a:extLst>
          </p:cNvPr>
          <p:cNvSpPr txBox="1"/>
          <p:nvPr/>
        </p:nvSpPr>
        <p:spPr>
          <a:xfrm>
            <a:off x="3944159" y="3949133"/>
            <a:ext cx="1513171" cy="584775"/>
          </a:xfrm>
          <a:prstGeom prst="rect">
            <a:avLst/>
          </a:prstGeom>
          <a:noFill/>
        </p:spPr>
        <p:txBody>
          <a:bodyPr wrap="none" rtlCol="0">
            <a:spAutoFit/>
          </a:bodyPr>
          <a:lstStyle/>
          <a:p>
            <a:r>
              <a:rPr lang="en-US" altLang="zh-CN" sz="3200" dirty="0">
                <a:solidFill>
                  <a:srgbClr val="D0814D"/>
                </a:solidFill>
                <a:latin typeface="Cambria Math" panose="02040503050406030204" pitchFamily="18" charset="0"/>
                <a:ea typeface="Cambria Math" panose="02040503050406030204" pitchFamily="18" charset="0"/>
              </a:rPr>
              <a:t>Gotcha!</a:t>
            </a:r>
            <a:endParaRPr lang="en-US" sz="3200" dirty="0">
              <a:solidFill>
                <a:srgbClr val="D0814D"/>
              </a:solidFill>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4145211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1B3493-4404-3948-97F4-AA1B6676DD1C}"/>
              </a:ext>
            </a:extLst>
          </p:cNvPr>
          <p:cNvSpPr txBox="1"/>
          <p:nvPr/>
        </p:nvSpPr>
        <p:spPr>
          <a:xfrm>
            <a:off x="2391697" y="785685"/>
            <a:ext cx="7866728" cy="584775"/>
          </a:xfrm>
          <a:prstGeom prst="rect">
            <a:avLst/>
          </a:prstGeom>
          <a:noFill/>
        </p:spPr>
        <p:txBody>
          <a:bodyPr wrap="square" rtlCol="0">
            <a:spAutoFit/>
          </a:bodyPr>
          <a:lstStyle/>
          <a:p>
            <a:r>
              <a:rPr lang="en-US" altLang="zh-CN" sz="3200" dirty="0">
                <a:latin typeface="Cambria Math" panose="02040503050406030204" pitchFamily="18" charset="0"/>
                <a:ea typeface="Cambria Math" panose="02040503050406030204" pitchFamily="18" charset="0"/>
              </a:rPr>
              <a:t>Anonymous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broadcast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for</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commit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and</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open!</a:t>
            </a:r>
            <a:endParaRPr lang="en-US" sz="3200" dirty="0">
              <a:latin typeface="Cambria Math" panose="02040503050406030204" pitchFamily="18" charset="0"/>
              <a:ea typeface="Cambria Math" panose="02040503050406030204" pitchFamily="18" charset="0"/>
            </a:endParaRPr>
          </a:p>
        </p:txBody>
      </p:sp>
      <p:pic>
        <p:nvPicPr>
          <p:cNvPr id="5" name="Picture 2">
            <a:extLst>
              <a:ext uri="{FF2B5EF4-FFF2-40B4-BE49-F238E27FC236}">
                <a16:creationId xmlns:a16="http://schemas.microsoft.com/office/drawing/2014/main" id="{1201B022-AF3B-564D-804D-3A499CD61B3F}"/>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499311" y="579328"/>
            <a:ext cx="1055958" cy="90510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B045E601-9EF5-E645-A66F-33BCBD5A2DA6}"/>
              </a:ext>
            </a:extLst>
          </p:cNvPr>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361152" y="175925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A1F750AF-0C5C-DA41-BF87-B74B8DC755E6}"/>
              </a:ext>
            </a:extL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4952422" y="175925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DF7BC96F-F42C-A848-A4EF-6AE325CB108A}"/>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brightnessContrast contrast="41000"/>
                    </a14:imgEffect>
                  </a14:imgLayer>
                </a14:imgProps>
              </a:ext>
              <a:ext uri="{28A0092B-C50C-407E-A947-70E740481C1C}">
                <a14:useLocalDpi xmlns:a14="http://schemas.microsoft.com/office/drawing/2010/main" val="0"/>
              </a:ext>
            </a:extLst>
          </a:blip>
          <a:srcRect/>
          <a:stretch>
            <a:fillRect/>
          </a:stretch>
        </p:blipFill>
        <p:spPr bwMode="auto">
          <a:xfrm flipH="1">
            <a:off x="5748057" y="175925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1D6DA083-2624-B146-8F0E-641A534049C7}"/>
              </a:ext>
            </a:extL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339327" y="175925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4D0DDCCD-F135-AE48-8BE8-BF38891A93FF}"/>
              </a:ext>
            </a:extLst>
          </p:cNvPr>
          <p:cNvPicPr>
            <a:picLocks noChangeAspect="1" noChangeArrowheads="1"/>
          </p:cNvPicPr>
          <p:nvPr/>
        </p:nvPicPr>
        <p:blipFill>
          <a:blip r:embed="rId7">
            <a:duotone>
              <a:schemeClr val="accent2">
                <a:shade val="45000"/>
                <a:satMod val="135000"/>
              </a:schemeClr>
              <a:prstClr val="white"/>
            </a:duotone>
            <a:extLst>
              <a:ext uri="{BEBA8EAE-BF5A-486C-A8C5-ECC9F3942E4B}">
                <a14:imgProps xmlns:a14="http://schemas.microsoft.com/office/drawing/2010/main">
                  <a14:imgLayer r:embed="rId8">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flipH="1">
            <a:off x="8134962" y="175925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6EDDEC99-698D-2A48-BFDD-01C006382A73}"/>
              </a:ext>
            </a:extLst>
          </p:cNvPr>
          <p:cNvPicPr>
            <a:picLocks noChangeAspect="1" noChangeArrowheads="1"/>
          </p:cNvPicPr>
          <p:nvPr/>
        </p:nvPicPr>
        <p:blipFill>
          <a:blip r:embed="rId9">
            <a:duotone>
              <a:schemeClr val="accent2">
                <a:shade val="45000"/>
                <a:satMod val="135000"/>
              </a:schemeClr>
              <a:prstClr val="white"/>
            </a:duotone>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2565517" y="175925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57B34760-5F86-D44C-B9C9-2EBC214E3D3A}"/>
              </a:ext>
            </a:extLst>
          </p:cNvPr>
          <p:cNvPicPr>
            <a:picLocks noChangeAspect="1" noChangeArrowheads="1"/>
          </p:cNvPicPr>
          <p:nvPr/>
        </p:nvPicPr>
        <p:blipFill>
          <a:blip r:embed="rId7">
            <a:duotone>
              <a:schemeClr val="accent2">
                <a:shade val="45000"/>
                <a:satMod val="135000"/>
              </a:schemeClr>
              <a:prstClr val="white"/>
            </a:duotone>
            <a:extLst>
              <a:ext uri="{BEBA8EAE-BF5A-486C-A8C5-ECC9F3942E4B}">
                <a14:imgProps xmlns:a14="http://schemas.microsoft.com/office/drawing/2010/main">
                  <a14:imgLayer r:embed="rId11">
                    <a14:imgEffect>
                      <a14:brightnessContrast bright="40000" contrast="-100000"/>
                    </a14:imgEffect>
                  </a14:imgLayer>
                </a14:imgProps>
              </a:ext>
              <a:ext uri="{28A0092B-C50C-407E-A947-70E740481C1C}">
                <a14:useLocalDpi xmlns:a14="http://schemas.microsoft.com/office/drawing/2010/main" val="0"/>
              </a:ext>
            </a:extLst>
          </a:blip>
          <a:srcRect/>
          <a:stretch>
            <a:fillRect/>
          </a:stretch>
        </p:blipFill>
        <p:spPr bwMode="auto">
          <a:xfrm flipH="1">
            <a:off x="4156787" y="175925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0EB699CE-7BA3-4B44-8FFA-8ED407834DE8}"/>
              </a:ext>
            </a:extLst>
          </p:cNvPr>
          <p:cNvPicPr>
            <a:picLocks noChangeAspect="1" noChangeArrowheads="1"/>
          </p:cNvPicPr>
          <p:nvPr/>
        </p:nvPicPr>
        <p:blipFill>
          <a:blip r:embed="rId4">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flipH="1">
            <a:off x="6554312" y="1759251"/>
            <a:ext cx="695885" cy="695885"/>
          </a:xfrm>
          <a:prstGeom prst="rect">
            <a:avLst/>
          </a:prstGeom>
          <a:noFill/>
          <a:extLst>
            <a:ext uri="{909E8E84-426E-40DD-AFC4-6F175D3DCCD1}">
              <a14:hiddenFill xmlns:a14="http://schemas.microsoft.com/office/drawing/2010/main">
                <a:solidFill>
                  <a:srgbClr val="FFFFFF"/>
                </a:solidFill>
              </a14:hiddenFill>
            </a:ext>
          </a:extLst>
        </p:spPr>
      </p:pic>
      <p:sp>
        <p:nvSpPr>
          <p:cNvPr id="14" name="Oval 13">
            <a:extLst>
              <a:ext uri="{FF2B5EF4-FFF2-40B4-BE49-F238E27FC236}">
                <a16:creationId xmlns:a16="http://schemas.microsoft.com/office/drawing/2014/main" id="{4B1A24E8-5C58-2642-B5B5-E9818C0B573B}"/>
              </a:ext>
            </a:extLst>
          </p:cNvPr>
          <p:cNvSpPr/>
          <p:nvPr/>
        </p:nvSpPr>
        <p:spPr>
          <a:xfrm>
            <a:off x="6520371" y="1759251"/>
            <a:ext cx="742526" cy="730453"/>
          </a:xfrm>
          <a:prstGeom prst="ellipse">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3" name="Straight Arrow Connector 32">
            <a:extLst>
              <a:ext uri="{FF2B5EF4-FFF2-40B4-BE49-F238E27FC236}">
                <a16:creationId xmlns:a16="http://schemas.microsoft.com/office/drawing/2014/main" id="{6FC904A6-B8DB-424F-B953-6F7F66A94F62}"/>
              </a:ext>
            </a:extLst>
          </p:cNvPr>
          <p:cNvCxnSpPr/>
          <p:nvPr/>
        </p:nvCxnSpPr>
        <p:spPr>
          <a:xfrm flipH="1">
            <a:off x="2931959" y="2455136"/>
            <a:ext cx="777135" cy="7071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4" name="Straight Arrow Connector 33">
            <a:extLst>
              <a:ext uri="{FF2B5EF4-FFF2-40B4-BE49-F238E27FC236}">
                <a16:creationId xmlns:a16="http://schemas.microsoft.com/office/drawing/2014/main" id="{0CC51CDE-E38C-D34B-8396-5D206B6101C3}"/>
              </a:ext>
            </a:extLst>
          </p:cNvPr>
          <p:cNvCxnSpPr>
            <a:cxnSpLocks/>
          </p:cNvCxnSpPr>
          <p:nvPr/>
        </p:nvCxnSpPr>
        <p:spPr>
          <a:xfrm flipH="1">
            <a:off x="3734818" y="2455136"/>
            <a:ext cx="1565546" cy="7071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5" name="Straight Arrow Connector 34">
            <a:extLst>
              <a:ext uri="{FF2B5EF4-FFF2-40B4-BE49-F238E27FC236}">
                <a16:creationId xmlns:a16="http://schemas.microsoft.com/office/drawing/2014/main" id="{88AF6F02-0396-0741-82D3-E764E14F117C}"/>
              </a:ext>
            </a:extLst>
          </p:cNvPr>
          <p:cNvCxnSpPr>
            <a:cxnSpLocks/>
          </p:cNvCxnSpPr>
          <p:nvPr/>
        </p:nvCxnSpPr>
        <p:spPr>
          <a:xfrm>
            <a:off x="2913459" y="2455136"/>
            <a:ext cx="3229936" cy="7071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3FE15F7E-61A2-B647-9378-C06540CA1D27}"/>
              </a:ext>
            </a:extLst>
          </p:cNvPr>
          <p:cNvCxnSpPr>
            <a:cxnSpLocks/>
          </p:cNvCxnSpPr>
          <p:nvPr/>
        </p:nvCxnSpPr>
        <p:spPr>
          <a:xfrm>
            <a:off x="4504729" y="2455136"/>
            <a:ext cx="4015580" cy="7071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7" name="Straight Arrow Connector 36">
            <a:extLst>
              <a:ext uri="{FF2B5EF4-FFF2-40B4-BE49-F238E27FC236}">
                <a16:creationId xmlns:a16="http://schemas.microsoft.com/office/drawing/2014/main" id="{79E3FD59-B552-1348-9F4D-4E8A968E2D67}"/>
              </a:ext>
            </a:extLst>
          </p:cNvPr>
          <p:cNvCxnSpPr>
            <a:cxnSpLocks/>
          </p:cNvCxnSpPr>
          <p:nvPr/>
        </p:nvCxnSpPr>
        <p:spPr>
          <a:xfrm flipH="1">
            <a:off x="5340536" y="2455136"/>
            <a:ext cx="738344" cy="7071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id="{A21A94E9-3D51-1043-A4B0-2933FF5C44DF}"/>
              </a:ext>
            </a:extLst>
          </p:cNvPr>
          <p:cNvCxnSpPr>
            <a:cxnSpLocks/>
          </p:cNvCxnSpPr>
          <p:nvPr/>
        </p:nvCxnSpPr>
        <p:spPr>
          <a:xfrm flipH="1">
            <a:off x="4537677" y="2489704"/>
            <a:ext cx="2353957" cy="67259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9" name="Straight Arrow Connector 38">
            <a:extLst>
              <a:ext uri="{FF2B5EF4-FFF2-40B4-BE49-F238E27FC236}">
                <a16:creationId xmlns:a16="http://schemas.microsoft.com/office/drawing/2014/main" id="{178F8E56-D555-5A44-BCF8-1B9BC9B9EBB7}"/>
              </a:ext>
            </a:extLst>
          </p:cNvPr>
          <p:cNvCxnSpPr>
            <a:cxnSpLocks/>
          </p:cNvCxnSpPr>
          <p:nvPr/>
        </p:nvCxnSpPr>
        <p:spPr>
          <a:xfrm flipH="1">
            <a:off x="6946254" y="2455136"/>
            <a:ext cx="741015" cy="7071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0" name="Straight Arrow Connector 39">
            <a:extLst>
              <a:ext uri="{FF2B5EF4-FFF2-40B4-BE49-F238E27FC236}">
                <a16:creationId xmlns:a16="http://schemas.microsoft.com/office/drawing/2014/main" id="{5AAEABE3-1EE8-9E4A-92BB-ED926C9543EA}"/>
              </a:ext>
            </a:extLst>
          </p:cNvPr>
          <p:cNvCxnSpPr>
            <a:cxnSpLocks/>
          </p:cNvCxnSpPr>
          <p:nvPr/>
        </p:nvCxnSpPr>
        <p:spPr>
          <a:xfrm flipH="1">
            <a:off x="7733282" y="2455136"/>
            <a:ext cx="749622" cy="7071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5" name="Rectangle 14">
            <a:extLst>
              <a:ext uri="{FF2B5EF4-FFF2-40B4-BE49-F238E27FC236}">
                <a16:creationId xmlns:a16="http://schemas.microsoft.com/office/drawing/2014/main" id="{A4ADC4BB-6162-A247-9866-6A561342A418}"/>
              </a:ext>
            </a:extLst>
          </p:cNvPr>
          <p:cNvSpPr/>
          <p:nvPr/>
        </p:nvSpPr>
        <p:spPr>
          <a:xfrm>
            <a:off x="1754701" y="2740818"/>
            <a:ext cx="7986712" cy="842963"/>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3200" dirty="0">
                <a:latin typeface="Cambria Math" panose="02040503050406030204" pitchFamily="18" charset="0"/>
                <a:ea typeface="Cambria Math" panose="02040503050406030204" pitchFamily="18" charset="0"/>
              </a:rPr>
              <a:t>Anonymous</a:t>
            </a:r>
            <a:r>
              <a:rPr lang="zh-CN" altLang="en-US" sz="3200" dirty="0">
                <a:latin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Broadcast</a:t>
            </a:r>
            <a:r>
              <a:rPr lang="zh-CN" altLang="en-US" sz="3200" dirty="0">
                <a:latin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Channel</a:t>
            </a:r>
            <a:endParaRPr lang="en-US" sz="3200" dirty="0">
              <a:latin typeface="Cambria Math" panose="02040503050406030204" pitchFamily="18" charset="0"/>
              <a:ea typeface="Cambria Math" panose="02040503050406030204" pitchFamily="18" charset="0"/>
            </a:endParaRPr>
          </a:p>
        </p:txBody>
      </p:sp>
      <p:pic>
        <p:nvPicPr>
          <p:cNvPr id="41" name="Graphic 40" descr="Envelope">
            <a:extLst>
              <a:ext uri="{FF2B5EF4-FFF2-40B4-BE49-F238E27FC236}">
                <a16:creationId xmlns:a16="http://schemas.microsoft.com/office/drawing/2014/main" id="{F9796213-2B34-704B-8AD4-5FD95930EEB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507688" y="3660421"/>
            <a:ext cx="586555" cy="586555"/>
          </a:xfrm>
          <a:prstGeom prst="rect">
            <a:avLst/>
          </a:prstGeom>
        </p:spPr>
      </p:pic>
      <p:pic>
        <p:nvPicPr>
          <p:cNvPr id="42" name="Graphic 41" descr="Envelope">
            <a:extLst>
              <a:ext uri="{FF2B5EF4-FFF2-40B4-BE49-F238E27FC236}">
                <a16:creationId xmlns:a16="http://schemas.microsoft.com/office/drawing/2014/main" id="{198DB96B-6ECE-ED43-BC40-92C6158DD84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303323" y="3660421"/>
            <a:ext cx="586555" cy="586555"/>
          </a:xfrm>
          <a:prstGeom prst="rect">
            <a:avLst/>
          </a:prstGeom>
        </p:spPr>
      </p:pic>
      <p:pic>
        <p:nvPicPr>
          <p:cNvPr id="43" name="Graphic 42" descr="Envelope">
            <a:extLst>
              <a:ext uri="{FF2B5EF4-FFF2-40B4-BE49-F238E27FC236}">
                <a16:creationId xmlns:a16="http://schemas.microsoft.com/office/drawing/2014/main" id="{DA053596-7511-954D-9F89-BAE49969DB7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098958" y="3660421"/>
            <a:ext cx="586555" cy="586555"/>
          </a:xfrm>
          <a:prstGeom prst="rect">
            <a:avLst/>
          </a:prstGeom>
        </p:spPr>
      </p:pic>
      <p:pic>
        <p:nvPicPr>
          <p:cNvPr id="44" name="Graphic 43" descr="Envelope">
            <a:extLst>
              <a:ext uri="{FF2B5EF4-FFF2-40B4-BE49-F238E27FC236}">
                <a16:creationId xmlns:a16="http://schemas.microsoft.com/office/drawing/2014/main" id="{B92BBB4D-0A00-1141-92A6-E6B02CA4E33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4593" y="3660421"/>
            <a:ext cx="586555" cy="586555"/>
          </a:xfrm>
          <a:prstGeom prst="rect">
            <a:avLst/>
          </a:prstGeom>
        </p:spPr>
      </p:pic>
      <p:pic>
        <p:nvPicPr>
          <p:cNvPr id="45" name="Graphic 44" descr="Envelope">
            <a:extLst>
              <a:ext uri="{FF2B5EF4-FFF2-40B4-BE49-F238E27FC236}">
                <a16:creationId xmlns:a16="http://schemas.microsoft.com/office/drawing/2014/main" id="{FDE2F9EB-54F9-8B4F-9645-3D9FBC1F2C2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690228" y="3660421"/>
            <a:ext cx="586555" cy="586555"/>
          </a:xfrm>
          <a:prstGeom prst="rect">
            <a:avLst/>
          </a:prstGeom>
        </p:spPr>
      </p:pic>
      <p:pic>
        <p:nvPicPr>
          <p:cNvPr id="46" name="Graphic 45" descr="Envelope">
            <a:extLst>
              <a:ext uri="{FF2B5EF4-FFF2-40B4-BE49-F238E27FC236}">
                <a16:creationId xmlns:a16="http://schemas.microsoft.com/office/drawing/2014/main" id="{B0E96AE8-9244-CE4C-8321-92851258FA21}"/>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485863" y="3660421"/>
            <a:ext cx="586555" cy="586555"/>
          </a:xfrm>
          <a:prstGeom prst="rect">
            <a:avLst/>
          </a:prstGeom>
        </p:spPr>
      </p:pic>
      <p:pic>
        <p:nvPicPr>
          <p:cNvPr id="47" name="Graphic 46" descr="Envelope">
            <a:extLst>
              <a:ext uri="{FF2B5EF4-FFF2-40B4-BE49-F238E27FC236}">
                <a16:creationId xmlns:a16="http://schemas.microsoft.com/office/drawing/2014/main" id="{4C5C2465-9476-204E-A84F-52BE28BF50A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281498" y="3660421"/>
            <a:ext cx="586555" cy="586555"/>
          </a:xfrm>
          <a:prstGeom prst="rect">
            <a:avLst/>
          </a:prstGeom>
        </p:spPr>
      </p:pic>
      <p:pic>
        <p:nvPicPr>
          <p:cNvPr id="48" name="Graphic 47" descr="Envelope">
            <a:extLst>
              <a:ext uri="{FF2B5EF4-FFF2-40B4-BE49-F238E27FC236}">
                <a16:creationId xmlns:a16="http://schemas.microsoft.com/office/drawing/2014/main" id="{42125656-3EE2-D54F-A0CC-3C7ABCB2893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712053" y="3660420"/>
            <a:ext cx="586555" cy="586555"/>
          </a:xfrm>
          <a:prstGeom prst="rect">
            <a:avLst/>
          </a:prstGeom>
        </p:spPr>
      </p:pic>
    </p:spTree>
    <p:extLst>
      <p:ext uri="{BB962C8B-B14F-4D97-AF65-F5344CB8AC3E}">
        <p14:creationId xmlns:p14="http://schemas.microsoft.com/office/powerpoint/2010/main" val="37088841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1B3493-4404-3948-97F4-AA1B6676DD1C}"/>
              </a:ext>
            </a:extLst>
          </p:cNvPr>
          <p:cNvSpPr txBox="1"/>
          <p:nvPr/>
        </p:nvSpPr>
        <p:spPr>
          <a:xfrm>
            <a:off x="2391697" y="785685"/>
            <a:ext cx="7866728" cy="584775"/>
          </a:xfrm>
          <a:prstGeom prst="rect">
            <a:avLst/>
          </a:prstGeom>
          <a:noFill/>
        </p:spPr>
        <p:txBody>
          <a:bodyPr wrap="square" rtlCol="0">
            <a:spAutoFit/>
          </a:bodyPr>
          <a:lstStyle/>
          <a:p>
            <a:r>
              <a:rPr lang="en-US" altLang="zh-CN" sz="3200" dirty="0">
                <a:latin typeface="Cambria Math" panose="02040503050406030204" pitchFamily="18" charset="0"/>
                <a:ea typeface="Cambria Math" panose="02040503050406030204" pitchFamily="18" charset="0"/>
              </a:rPr>
              <a:t>Anonymous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broadcast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for</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commit</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and</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open!</a:t>
            </a:r>
            <a:endParaRPr lang="en-US" sz="3200" dirty="0">
              <a:latin typeface="Cambria Math" panose="02040503050406030204" pitchFamily="18" charset="0"/>
              <a:ea typeface="Cambria Math" panose="02040503050406030204" pitchFamily="18" charset="0"/>
            </a:endParaRPr>
          </a:p>
        </p:txBody>
      </p:sp>
      <p:pic>
        <p:nvPicPr>
          <p:cNvPr id="5" name="Picture 2">
            <a:extLst>
              <a:ext uri="{FF2B5EF4-FFF2-40B4-BE49-F238E27FC236}">
                <a16:creationId xmlns:a16="http://schemas.microsoft.com/office/drawing/2014/main" id="{1201B022-AF3B-564D-804D-3A499CD61B3F}"/>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499311" y="579328"/>
            <a:ext cx="1055958" cy="90510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B045E601-9EF5-E645-A66F-33BCBD5A2DA6}"/>
              </a:ext>
            </a:extLst>
          </p:cNvPr>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361152" y="175925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A1F750AF-0C5C-DA41-BF87-B74B8DC755E6}"/>
              </a:ext>
            </a:extLst>
          </p:cNvPr>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4952422" y="175925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DF7BC96F-F42C-A848-A4EF-6AE325CB108A}"/>
              </a:ext>
            </a:extLst>
          </p:cNvPr>
          <p:cNvPicPr>
            <a:picLocks noChangeAspect="1" noChangeArrowheads="1"/>
          </p:cNvPicPr>
          <p:nvPr/>
        </p:nvPicPr>
        <p:blipFill>
          <a:blip r:embed="rId7">
            <a:duotone>
              <a:schemeClr val="accent2">
                <a:shade val="45000"/>
                <a:satMod val="135000"/>
              </a:schemeClr>
              <a:prstClr val="white"/>
            </a:duotone>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5748057" y="175925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1D6DA083-2624-B146-8F0E-641A534049C7}"/>
              </a:ext>
            </a:extL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339327" y="175925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4D0DDCCD-F135-AE48-8BE8-BF38891A93FF}"/>
              </a:ext>
            </a:extLst>
          </p:cNvPr>
          <p:cNvPicPr>
            <a:picLocks noChangeAspect="1" noChangeArrowheads="1"/>
          </p:cNvPicPr>
          <p:nvPr/>
        </p:nvPicPr>
        <p:blipFill>
          <a:blip r:embed="rId7">
            <a:duotone>
              <a:schemeClr val="accent2">
                <a:shade val="45000"/>
                <a:satMod val="135000"/>
              </a:schemeClr>
              <a:prstClr val="white"/>
            </a:duotone>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8134962" y="175925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6EDDEC99-698D-2A48-BFDD-01C006382A73}"/>
              </a:ext>
            </a:extLst>
          </p:cNvPr>
          <p:cNvPicPr>
            <a:picLocks noChangeAspect="1" noChangeArrowheads="1"/>
          </p:cNvPicPr>
          <p:nvPr/>
        </p:nvPicPr>
        <p:blipFill>
          <a:blip r:embed="rId7">
            <a:duotone>
              <a:schemeClr val="accent2">
                <a:shade val="45000"/>
                <a:satMod val="135000"/>
              </a:schemeClr>
              <a:prstClr val="white"/>
            </a:duotone>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2565517" y="175925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57B34760-5F86-D44C-B9C9-2EBC214E3D3A}"/>
              </a:ext>
            </a:extLst>
          </p:cNvPr>
          <p:cNvPicPr>
            <a:picLocks noChangeAspect="1" noChangeArrowheads="1"/>
          </p:cNvPicPr>
          <p:nvPr/>
        </p:nvPicPr>
        <p:blipFill>
          <a:blip r:embed="rId7">
            <a:duotone>
              <a:schemeClr val="accent2">
                <a:shade val="45000"/>
                <a:satMod val="135000"/>
              </a:schemeClr>
              <a:prstClr val="white"/>
            </a:duotone>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flipH="1">
            <a:off x="4156787" y="1759251"/>
            <a:ext cx="695885" cy="69588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0EB699CE-7BA3-4B44-8FFA-8ED407834DE8}"/>
              </a:ext>
            </a:extLst>
          </p:cNvPr>
          <p:cNvPicPr>
            <a:picLocks noChangeAspect="1" noChangeArrowheads="1"/>
          </p:cNvPicPr>
          <p:nvPr/>
        </p:nvPicPr>
        <p:blipFill>
          <a:blip r:embed="rId4">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flipH="1">
            <a:off x="6554312" y="1759251"/>
            <a:ext cx="695885" cy="695885"/>
          </a:xfrm>
          <a:prstGeom prst="rect">
            <a:avLst/>
          </a:prstGeom>
          <a:noFill/>
          <a:extLst>
            <a:ext uri="{909E8E84-426E-40DD-AFC4-6F175D3DCCD1}">
              <a14:hiddenFill xmlns:a14="http://schemas.microsoft.com/office/drawing/2010/main">
                <a:solidFill>
                  <a:srgbClr val="FFFFFF"/>
                </a:solidFill>
              </a14:hiddenFill>
            </a:ext>
          </a:extLst>
        </p:spPr>
      </p:pic>
      <p:sp>
        <p:nvSpPr>
          <p:cNvPr id="14" name="Oval 13">
            <a:extLst>
              <a:ext uri="{FF2B5EF4-FFF2-40B4-BE49-F238E27FC236}">
                <a16:creationId xmlns:a16="http://schemas.microsoft.com/office/drawing/2014/main" id="{4B1A24E8-5C58-2642-B5B5-E9818C0B573B}"/>
              </a:ext>
            </a:extLst>
          </p:cNvPr>
          <p:cNvSpPr/>
          <p:nvPr/>
        </p:nvSpPr>
        <p:spPr>
          <a:xfrm>
            <a:off x="6520371" y="1759251"/>
            <a:ext cx="742526" cy="730453"/>
          </a:xfrm>
          <a:prstGeom prst="ellipse">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3" name="Straight Arrow Connector 32">
            <a:extLst>
              <a:ext uri="{FF2B5EF4-FFF2-40B4-BE49-F238E27FC236}">
                <a16:creationId xmlns:a16="http://schemas.microsoft.com/office/drawing/2014/main" id="{6FC904A6-B8DB-424F-B953-6F7F66A94F62}"/>
              </a:ext>
            </a:extLst>
          </p:cNvPr>
          <p:cNvCxnSpPr/>
          <p:nvPr/>
        </p:nvCxnSpPr>
        <p:spPr>
          <a:xfrm flipH="1">
            <a:off x="2931959" y="2455136"/>
            <a:ext cx="777135" cy="7071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4" name="Straight Arrow Connector 33">
            <a:extLst>
              <a:ext uri="{FF2B5EF4-FFF2-40B4-BE49-F238E27FC236}">
                <a16:creationId xmlns:a16="http://schemas.microsoft.com/office/drawing/2014/main" id="{0CC51CDE-E38C-D34B-8396-5D206B6101C3}"/>
              </a:ext>
            </a:extLst>
          </p:cNvPr>
          <p:cNvCxnSpPr>
            <a:cxnSpLocks/>
          </p:cNvCxnSpPr>
          <p:nvPr/>
        </p:nvCxnSpPr>
        <p:spPr>
          <a:xfrm flipH="1">
            <a:off x="3734818" y="2455136"/>
            <a:ext cx="1565546" cy="7071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5" name="Straight Arrow Connector 34">
            <a:extLst>
              <a:ext uri="{FF2B5EF4-FFF2-40B4-BE49-F238E27FC236}">
                <a16:creationId xmlns:a16="http://schemas.microsoft.com/office/drawing/2014/main" id="{88AF6F02-0396-0741-82D3-E764E14F117C}"/>
              </a:ext>
            </a:extLst>
          </p:cNvPr>
          <p:cNvCxnSpPr>
            <a:cxnSpLocks/>
          </p:cNvCxnSpPr>
          <p:nvPr/>
        </p:nvCxnSpPr>
        <p:spPr>
          <a:xfrm>
            <a:off x="2913459" y="2455136"/>
            <a:ext cx="3229936" cy="7071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3FE15F7E-61A2-B647-9378-C06540CA1D27}"/>
              </a:ext>
            </a:extLst>
          </p:cNvPr>
          <p:cNvCxnSpPr>
            <a:cxnSpLocks/>
          </p:cNvCxnSpPr>
          <p:nvPr/>
        </p:nvCxnSpPr>
        <p:spPr>
          <a:xfrm>
            <a:off x="4504729" y="2455136"/>
            <a:ext cx="4015580" cy="7071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7" name="Straight Arrow Connector 36">
            <a:extLst>
              <a:ext uri="{FF2B5EF4-FFF2-40B4-BE49-F238E27FC236}">
                <a16:creationId xmlns:a16="http://schemas.microsoft.com/office/drawing/2014/main" id="{79E3FD59-B552-1348-9F4D-4E8A968E2D67}"/>
              </a:ext>
            </a:extLst>
          </p:cNvPr>
          <p:cNvCxnSpPr>
            <a:cxnSpLocks/>
          </p:cNvCxnSpPr>
          <p:nvPr/>
        </p:nvCxnSpPr>
        <p:spPr>
          <a:xfrm flipH="1">
            <a:off x="5340536" y="2455136"/>
            <a:ext cx="738344" cy="7071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id="{A21A94E9-3D51-1043-A4B0-2933FF5C44DF}"/>
              </a:ext>
            </a:extLst>
          </p:cNvPr>
          <p:cNvCxnSpPr>
            <a:cxnSpLocks/>
          </p:cNvCxnSpPr>
          <p:nvPr/>
        </p:nvCxnSpPr>
        <p:spPr>
          <a:xfrm flipH="1">
            <a:off x="4537677" y="2489704"/>
            <a:ext cx="2353957" cy="67259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9" name="Straight Arrow Connector 38">
            <a:extLst>
              <a:ext uri="{FF2B5EF4-FFF2-40B4-BE49-F238E27FC236}">
                <a16:creationId xmlns:a16="http://schemas.microsoft.com/office/drawing/2014/main" id="{178F8E56-D555-5A44-BCF8-1B9BC9B9EBB7}"/>
              </a:ext>
            </a:extLst>
          </p:cNvPr>
          <p:cNvCxnSpPr>
            <a:cxnSpLocks/>
          </p:cNvCxnSpPr>
          <p:nvPr/>
        </p:nvCxnSpPr>
        <p:spPr>
          <a:xfrm flipH="1">
            <a:off x="6946254" y="2455136"/>
            <a:ext cx="741015" cy="7071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0" name="Straight Arrow Connector 39">
            <a:extLst>
              <a:ext uri="{FF2B5EF4-FFF2-40B4-BE49-F238E27FC236}">
                <a16:creationId xmlns:a16="http://schemas.microsoft.com/office/drawing/2014/main" id="{5AAEABE3-1EE8-9E4A-92BB-ED926C9543EA}"/>
              </a:ext>
            </a:extLst>
          </p:cNvPr>
          <p:cNvCxnSpPr>
            <a:cxnSpLocks/>
          </p:cNvCxnSpPr>
          <p:nvPr/>
        </p:nvCxnSpPr>
        <p:spPr>
          <a:xfrm flipH="1">
            <a:off x="7733282" y="2455136"/>
            <a:ext cx="749622" cy="7071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5" name="Rectangle 14">
            <a:extLst>
              <a:ext uri="{FF2B5EF4-FFF2-40B4-BE49-F238E27FC236}">
                <a16:creationId xmlns:a16="http://schemas.microsoft.com/office/drawing/2014/main" id="{A4ADC4BB-6162-A247-9866-6A561342A418}"/>
              </a:ext>
            </a:extLst>
          </p:cNvPr>
          <p:cNvSpPr/>
          <p:nvPr/>
        </p:nvSpPr>
        <p:spPr>
          <a:xfrm>
            <a:off x="1754701" y="2740818"/>
            <a:ext cx="7986712" cy="842963"/>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3200" dirty="0">
                <a:latin typeface="Cambria Math" panose="02040503050406030204" pitchFamily="18" charset="0"/>
                <a:ea typeface="Cambria Math" panose="02040503050406030204" pitchFamily="18" charset="0"/>
              </a:rPr>
              <a:t>Anonymous</a:t>
            </a:r>
            <a:r>
              <a:rPr lang="zh-CN" altLang="en-US" sz="3200" dirty="0">
                <a:latin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Broadcast</a:t>
            </a:r>
            <a:r>
              <a:rPr lang="zh-CN" altLang="en-US" sz="3200" dirty="0">
                <a:latin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Channel</a:t>
            </a:r>
            <a:endParaRPr lang="en-US" sz="3200" dirty="0">
              <a:latin typeface="Cambria Math" panose="02040503050406030204" pitchFamily="18" charset="0"/>
              <a:ea typeface="Cambria Math" panose="02040503050406030204" pitchFamily="18" charset="0"/>
            </a:endParaRPr>
          </a:p>
        </p:txBody>
      </p:sp>
      <p:sp>
        <p:nvSpPr>
          <p:cNvPr id="30" name="Oval 29">
            <a:extLst>
              <a:ext uri="{FF2B5EF4-FFF2-40B4-BE49-F238E27FC236}">
                <a16:creationId xmlns:a16="http://schemas.microsoft.com/office/drawing/2014/main" id="{C4A33D78-BD78-D74F-9BF9-FD3E4CF06DE1}"/>
              </a:ext>
            </a:extLst>
          </p:cNvPr>
          <p:cNvSpPr/>
          <p:nvPr/>
        </p:nvSpPr>
        <p:spPr>
          <a:xfrm>
            <a:off x="5199017" y="4281076"/>
            <a:ext cx="533400" cy="533400"/>
          </a:xfrm>
          <a:prstGeom prst="ellipse">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dirty="0">
                <a:latin typeface="Cambria Math" panose="02040503050406030204" pitchFamily="18" charset="0"/>
                <a:ea typeface="Cambria Math" panose="02040503050406030204" pitchFamily="18" charset="0"/>
              </a:rPr>
              <a:t>3</a:t>
            </a:r>
            <a:endParaRPr lang="en-US" dirty="0">
              <a:latin typeface="Cambria Math" panose="02040503050406030204" pitchFamily="18" charset="0"/>
              <a:ea typeface="Cambria Math" panose="02040503050406030204" pitchFamily="18" charset="0"/>
            </a:endParaRPr>
          </a:p>
        </p:txBody>
      </p:sp>
      <p:pic>
        <p:nvPicPr>
          <p:cNvPr id="31" name="Graphic 30" descr="Closed quotation mark">
            <a:extLst>
              <a:ext uri="{FF2B5EF4-FFF2-40B4-BE49-F238E27FC236}">
                <a16:creationId xmlns:a16="http://schemas.microsoft.com/office/drawing/2014/main" id="{0C9C6EFE-7ABB-6A40-BD22-4E4A1CCD3E9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388742" y="3771427"/>
            <a:ext cx="730453" cy="730453"/>
          </a:xfrm>
          <a:prstGeom prst="rect">
            <a:avLst/>
          </a:prstGeom>
        </p:spPr>
      </p:pic>
      <p:pic>
        <p:nvPicPr>
          <p:cNvPr id="32" name="Graphic 31" descr="Open quotation mark">
            <a:extLst>
              <a:ext uri="{FF2B5EF4-FFF2-40B4-BE49-F238E27FC236}">
                <a16:creationId xmlns:a16="http://schemas.microsoft.com/office/drawing/2014/main" id="{9AB8F4CF-4380-B142-B68B-5C3B55D6CF0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539130" y="3771427"/>
            <a:ext cx="730453" cy="730453"/>
          </a:xfrm>
          <a:prstGeom prst="rect">
            <a:avLst/>
          </a:prstGeom>
        </p:spPr>
      </p:pic>
      <p:sp>
        <p:nvSpPr>
          <p:cNvPr id="49" name="TextBox 48">
            <a:extLst>
              <a:ext uri="{FF2B5EF4-FFF2-40B4-BE49-F238E27FC236}">
                <a16:creationId xmlns:a16="http://schemas.microsoft.com/office/drawing/2014/main" id="{96893787-EC72-7A47-B359-2CB988AE0A76}"/>
              </a:ext>
            </a:extLst>
          </p:cNvPr>
          <p:cNvSpPr txBox="1"/>
          <p:nvPr/>
        </p:nvSpPr>
        <p:spPr>
          <a:xfrm>
            <a:off x="3193022" y="4255389"/>
            <a:ext cx="2068195" cy="584775"/>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Virtual</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ID</a:t>
            </a:r>
            <a:r>
              <a:rPr lang="zh-CN" altLang="en-US" sz="3200" dirty="0">
                <a:latin typeface="Cambria Math" panose="02040503050406030204" pitchFamily="18" charset="0"/>
                <a:ea typeface="Cambria Math" panose="02040503050406030204" pitchFamily="18" charset="0"/>
              </a:rPr>
              <a:t>  </a:t>
            </a:r>
            <a:endParaRPr lang="en-US" sz="3200" dirty="0">
              <a:latin typeface="Cambria Math" panose="02040503050406030204" pitchFamily="18" charset="0"/>
              <a:ea typeface="Cambria Math" panose="02040503050406030204" pitchFamily="18" charset="0"/>
            </a:endParaRPr>
          </a:p>
        </p:txBody>
      </p: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1AD8DA51-145B-FA4B-9080-F3B4CEAF91E0}"/>
                  </a:ext>
                </a:extLst>
              </p:cNvPr>
              <p:cNvSpPr txBox="1"/>
              <p:nvPr/>
            </p:nvSpPr>
            <p:spPr>
              <a:xfrm>
                <a:off x="5915109" y="4255389"/>
                <a:ext cx="2605200" cy="584775"/>
              </a:xfrm>
              <a:prstGeom prst="rect">
                <a:avLst/>
              </a:prstGeom>
              <a:noFill/>
            </p:spPr>
            <p:txBody>
              <a:bodyPr wrap="none" rtlCol="0">
                <a:spAutoFit/>
              </a:bodyPr>
              <a:lstStyle/>
              <a:p>
                <a:r>
                  <a:rPr lang="en-US" altLang="zh-CN" sz="3200" dirty="0">
                    <a:latin typeface="Cambria Math" panose="02040503050406030204" pitchFamily="18" charset="0"/>
                    <a:ea typeface="Cambria Math" panose="02040503050406030204" pitchFamily="18" charset="0"/>
                  </a:rPr>
                  <a:t>chooses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bin</a:t>
                </a:r>
                <a:r>
                  <a:rPr lang="zh-CN" altLang="en-US" sz="3200" dirty="0">
                    <a:latin typeface="Cambria Math" panose="02040503050406030204" pitchFamily="18" charset="0"/>
                    <a:ea typeface="Cambria Math" panose="02040503050406030204" pitchFamily="18" charset="0"/>
                  </a:rPr>
                  <a:t> </a:t>
                </a:r>
                <a14:m>
                  <m:oMath xmlns:m="http://schemas.openxmlformats.org/officeDocument/2006/math">
                    <m:r>
                      <a:rPr lang="en-US" altLang="zh-CN" sz="3200" b="0" i="1" smtClean="0">
                        <a:latin typeface="Cambria Math" panose="02040503050406030204" pitchFamily="18" charset="0"/>
                        <a:ea typeface="Cambria Math" panose="02040503050406030204" pitchFamily="18" charset="0"/>
                      </a:rPr>
                      <m:t>3</m:t>
                    </m:r>
                  </m:oMath>
                </a14:m>
                <a:endParaRPr lang="en-US" sz="3200" dirty="0">
                  <a:latin typeface="Cambria Math" panose="02040503050406030204" pitchFamily="18" charset="0"/>
                  <a:ea typeface="Cambria Math" panose="02040503050406030204" pitchFamily="18" charset="0"/>
                </a:endParaRPr>
              </a:p>
            </p:txBody>
          </p:sp>
        </mc:Choice>
        <mc:Fallback xmlns="">
          <p:sp>
            <p:nvSpPr>
              <p:cNvPr id="50" name="TextBox 49">
                <a:extLst>
                  <a:ext uri="{FF2B5EF4-FFF2-40B4-BE49-F238E27FC236}">
                    <a16:creationId xmlns:a16="http://schemas.microsoft.com/office/drawing/2014/main" id="{1AD8DA51-145B-FA4B-9080-F3B4CEAF91E0}"/>
                  </a:ext>
                </a:extLst>
              </p:cNvPr>
              <p:cNvSpPr txBox="1">
                <a:spLocks noRot="1" noChangeAspect="1" noMove="1" noResize="1" noEditPoints="1" noAdjustHandles="1" noChangeArrowheads="1" noChangeShapeType="1" noTextEdit="1"/>
              </p:cNvSpPr>
              <p:nvPr/>
            </p:nvSpPr>
            <p:spPr>
              <a:xfrm>
                <a:off x="5915109" y="4255389"/>
                <a:ext cx="2605200" cy="584775"/>
              </a:xfrm>
              <a:prstGeom prst="rect">
                <a:avLst/>
              </a:prstGeom>
              <a:blipFill>
                <a:blip r:embed="rId16"/>
                <a:stretch>
                  <a:fillRect l="-5825" t="-12766" b="-31915"/>
                </a:stretch>
              </a:blipFill>
            </p:spPr>
            <p:txBody>
              <a:bodyPr/>
              <a:lstStyle/>
              <a:p>
                <a:r>
                  <a:rPr lang="en-US">
                    <a:noFill/>
                  </a:rPr>
                  <a:t> </a:t>
                </a:r>
              </a:p>
            </p:txBody>
          </p:sp>
        </mc:Fallback>
      </mc:AlternateContent>
      <p:cxnSp>
        <p:nvCxnSpPr>
          <p:cNvPr id="3" name="Straight Arrow Connector 2">
            <a:extLst>
              <a:ext uri="{FF2B5EF4-FFF2-40B4-BE49-F238E27FC236}">
                <a16:creationId xmlns:a16="http://schemas.microsoft.com/office/drawing/2014/main" id="{EDFD74AC-3FD6-6247-9F2D-00B9B68D7504}"/>
              </a:ext>
            </a:extLst>
          </p:cNvPr>
          <p:cNvCxnSpPr>
            <a:stCxn id="15" idx="2"/>
          </p:cNvCxnSpPr>
          <p:nvPr/>
        </p:nvCxnSpPr>
        <p:spPr>
          <a:xfrm>
            <a:off x="5748057" y="3583781"/>
            <a:ext cx="0" cy="447892"/>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054011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6298B97-319E-034C-B7F4-CE2C1D34CD62}"/>
              </a:ext>
            </a:extLst>
          </p:cNvPr>
          <p:cNvSpPr txBox="1"/>
          <p:nvPr/>
        </p:nvSpPr>
        <p:spPr>
          <a:xfrm>
            <a:off x="0" y="76162"/>
            <a:ext cx="11875623" cy="646331"/>
          </a:xfrm>
          <a:prstGeom prst="rect">
            <a:avLst/>
          </a:prstGeom>
          <a:noFill/>
        </p:spPr>
        <p:txBody>
          <a:bodyPr wrap="none" rtlCol="0">
            <a:spAutoFit/>
          </a:bodyPr>
          <a:lstStyle/>
          <a:p>
            <a:r>
              <a:rPr lang="en-US" altLang="zh-CN" sz="3600" dirty="0">
                <a:latin typeface="Cambria Math" panose="02040503050406030204" pitchFamily="18" charset="0"/>
                <a:ea typeface="Cambria Math" panose="02040503050406030204" pitchFamily="18" charset="0"/>
              </a:rPr>
              <a:t>Commit-and-open</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with</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virtual</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ID</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via</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anonymous</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broadcast</a:t>
            </a:r>
            <a:endParaRPr lang="en-US" sz="3600" dirty="0">
              <a:latin typeface="Cambria Math" panose="02040503050406030204" pitchFamily="18" charset="0"/>
              <a:ea typeface="Cambria Math" panose="02040503050406030204" pitchFamily="18" charset="0"/>
            </a:endParaRPr>
          </a:p>
        </p:txBody>
      </p:sp>
      <p:pic>
        <p:nvPicPr>
          <p:cNvPr id="4" name="Graphic 3" descr="Funny face with no fill">
            <a:extLst>
              <a:ext uri="{FF2B5EF4-FFF2-40B4-BE49-F238E27FC236}">
                <a16:creationId xmlns:a16="http://schemas.microsoft.com/office/drawing/2014/main" id="{F8B73839-1AE6-3242-90A4-C195968D74EC}"/>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830329" y="1595841"/>
            <a:ext cx="766545" cy="688590"/>
          </a:xfrm>
          <a:prstGeom prst="rect">
            <a:avLst/>
          </a:prstGeom>
        </p:spPr>
      </p:pic>
      <p:sp>
        <p:nvSpPr>
          <p:cNvPr id="5" name="Rectangle 4">
            <a:extLst>
              <a:ext uri="{FF2B5EF4-FFF2-40B4-BE49-F238E27FC236}">
                <a16:creationId xmlns:a16="http://schemas.microsoft.com/office/drawing/2014/main" id="{0F97DCE6-77AA-4348-966C-41A84FD0950B}"/>
              </a:ext>
            </a:extLst>
          </p:cNvPr>
          <p:cNvSpPr/>
          <p:nvPr/>
        </p:nvSpPr>
        <p:spPr>
          <a:xfrm>
            <a:off x="1650439" y="1647748"/>
            <a:ext cx="10275950" cy="1077218"/>
          </a:xfrm>
          <a:prstGeom prst="rect">
            <a:avLst/>
          </a:prstGeom>
        </p:spPr>
        <p:txBody>
          <a:bodyPr wrap="square">
            <a:spAutoFit/>
          </a:bodyPr>
          <a:lstStyle/>
          <a:p>
            <a:r>
              <a:rPr lang="en-US" altLang="zh-CN" sz="3200" dirty="0">
                <a:latin typeface="Cambria Math" panose="02040503050406030204" pitchFamily="18" charset="0"/>
                <a:ea typeface="Cambria Math" panose="02040503050406030204" pitchFamily="18" charset="0"/>
              </a:rPr>
              <a:t>No</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coalition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can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noticeably</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increase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its</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expected fraction in the lightest bin.</a:t>
            </a:r>
            <a:endParaRPr lang="en-US" sz="3200" dirty="0"/>
          </a:p>
        </p:txBody>
      </p:sp>
      <p:sp>
        <p:nvSpPr>
          <p:cNvPr id="6" name="Rectangle 5">
            <a:extLst>
              <a:ext uri="{FF2B5EF4-FFF2-40B4-BE49-F238E27FC236}">
                <a16:creationId xmlns:a16="http://schemas.microsoft.com/office/drawing/2014/main" id="{68AADE21-B0BC-5D43-82F5-0B05E4331491}"/>
              </a:ext>
            </a:extLst>
          </p:cNvPr>
          <p:cNvSpPr/>
          <p:nvPr/>
        </p:nvSpPr>
        <p:spPr>
          <a:xfrm>
            <a:off x="1650439" y="3805467"/>
            <a:ext cx="10275950" cy="584775"/>
          </a:xfrm>
          <a:prstGeom prst="rect">
            <a:avLst/>
          </a:prstGeom>
        </p:spPr>
        <p:txBody>
          <a:bodyPr wrap="square">
            <a:spAutoFit/>
          </a:bodyPr>
          <a:lstStyle/>
          <a:p>
            <a:r>
              <a:rPr lang="en-US" altLang="zh-CN" sz="3200" dirty="0">
                <a:latin typeface="Cambria Math" panose="02040503050406030204" pitchFamily="18" charset="0"/>
                <a:ea typeface="Cambria Math" panose="02040503050406030204" pitchFamily="18" charset="0"/>
              </a:rPr>
              <a:t>No</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coalition can noticeably harm an honest individual.</a:t>
            </a:r>
            <a:endParaRPr lang="en-US" sz="3200" dirty="0"/>
          </a:p>
        </p:txBody>
      </p:sp>
      <p:pic>
        <p:nvPicPr>
          <p:cNvPr id="8" name="Graphic 7" descr="Funny face with no fill">
            <a:extLst>
              <a:ext uri="{FF2B5EF4-FFF2-40B4-BE49-F238E27FC236}">
                <a16:creationId xmlns:a16="http://schemas.microsoft.com/office/drawing/2014/main" id="{7ED79154-53B8-3744-9151-BDFB44E3A962}"/>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830328" y="3753559"/>
            <a:ext cx="766545" cy="688590"/>
          </a:xfrm>
          <a:prstGeom prst="rect">
            <a:avLst/>
          </a:prstGeom>
        </p:spPr>
      </p:pic>
      <p:cxnSp>
        <p:nvCxnSpPr>
          <p:cNvPr id="9" name="Straight Connector 8">
            <a:extLst>
              <a:ext uri="{FF2B5EF4-FFF2-40B4-BE49-F238E27FC236}">
                <a16:creationId xmlns:a16="http://schemas.microsoft.com/office/drawing/2014/main" id="{CFCB2D71-17B1-DD43-B243-89B95B642491}"/>
              </a:ext>
            </a:extLst>
          </p:cNvPr>
          <p:cNvCxnSpPr>
            <a:cxnSpLocks/>
          </p:cNvCxnSpPr>
          <p:nvPr/>
        </p:nvCxnSpPr>
        <p:spPr>
          <a:xfrm>
            <a:off x="0" y="722493"/>
            <a:ext cx="10072255" cy="0"/>
          </a:xfrm>
          <a:prstGeom prst="line">
            <a:avLst/>
          </a:prstGeom>
          <a:ln w="28575">
            <a:solidFill>
              <a:srgbClr val="E7C5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9459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EDFD3B5-4D67-2049-B9EE-2D3C9B9F145D}"/>
              </a:ext>
            </a:extLst>
          </p:cNvPr>
          <p:cNvSpPr txBox="1"/>
          <p:nvPr/>
        </p:nvSpPr>
        <p:spPr>
          <a:xfrm>
            <a:off x="0" y="34061"/>
            <a:ext cx="2957541" cy="646331"/>
          </a:xfrm>
          <a:prstGeom prst="rect">
            <a:avLst/>
          </a:prstGeom>
          <a:noFill/>
        </p:spPr>
        <p:txBody>
          <a:bodyPr wrap="none" rtlCol="0">
            <a:spAutoFit/>
          </a:bodyPr>
          <a:lstStyle/>
          <a:p>
            <a:r>
              <a:rPr lang="en-US" altLang="zh-CN" sz="3600" dirty="0">
                <a:latin typeface="Cambria Math" panose="02040503050406030204" pitchFamily="18" charset="0"/>
                <a:ea typeface="Cambria Math" panose="02040503050406030204" pitchFamily="18" charset="0"/>
              </a:rPr>
              <a:t>More</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in</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paper</a:t>
            </a:r>
            <a:endParaRPr lang="en-US" sz="3600" dirty="0">
              <a:latin typeface="Cambria Math" panose="02040503050406030204" pitchFamily="18" charset="0"/>
              <a:ea typeface="Cambria Math" panose="02040503050406030204" pitchFamily="18" charset="0"/>
            </a:endParaRPr>
          </a:p>
        </p:txBody>
      </p:sp>
      <p:cxnSp>
        <p:nvCxnSpPr>
          <p:cNvPr id="6" name="Straight Connector 5">
            <a:extLst>
              <a:ext uri="{FF2B5EF4-FFF2-40B4-BE49-F238E27FC236}">
                <a16:creationId xmlns:a16="http://schemas.microsoft.com/office/drawing/2014/main" id="{0B59C8E3-9FE9-B347-A192-BAE6D11B0C9E}"/>
              </a:ext>
            </a:extLst>
          </p:cNvPr>
          <p:cNvCxnSpPr>
            <a:cxnSpLocks/>
          </p:cNvCxnSpPr>
          <p:nvPr/>
        </p:nvCxnSpPr>
        <p:spPr>
          <a:xfrm>
            <a:off x="0" y="722493"/>
            <a:ext cx="10072255" cy="0"/>
          </a:xfrm>
          <a:prstGeom prst="line">
            <a:avLst/>
          </a:prstGeom>
          <a:ln w="28575">
            <a:solidFill>
              <a:srgbClr val="E7C5B5"/>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7A521B41-E046-C94E-B238-D823DC01043A}"/>
              </a:ext>
            </a:extLst>
          </p:cNvPr>
          <p:cNvSpPr/>
          <p:nvPr/>
        </p:nvSpPr>
        <p:spPr>
          <a:xfrm>
            <a:off x="262194" y="1298352"/>
            <a:ext cx="11448856" cy="584775"/>
          </a:xfrm>
          <a:prstGeom prst="rect">
            <a:avLst/>
          </a:prstGeom>
        </p:spPr>
        <p:txBody>
          <a:bodyPr wrap="square">
            <a:spAutoFit/>
          </a:bodyPr>
          <a:lstStyle/>
          <a:p>
            <a:pPr marL="457200" indent="-457200">
              <a:buFont typeface="Arial" panose="020B0604020202020204" pitchFamily="34" charset="0"/>
              <a:buChar char="•"/>
            </a:pPr>
            <a:r>
              <a:rPr lang="en-US" altLang="zh-CN" sz="3200" dirty="0">
                <a:latin typeface="Cambria Math" panose="02040503050406030204" pitchFamily="18" charset="0"/>
                <a:ea typeface="Cambria Math" panose="02040503050406030204" pitchFamily="18" charset="0"/>
              </a:rPr>
              <a:t>Game-theoretically</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fair</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committee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election.</a:t>
            </a:r>
          </a:p>
        </p:txBody>
      </p:sp>
    </p:spTree>
    <p:extLst>
      <p:ext uri="{BB962C8B-B14F-4D97-AF65-F5344CB8AC3E}">
        <p14:creationId xmlns:p14="http://schemas.microsoft.com/office/powerpoint/2010/main" val="41039084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9A65A2-F07F-4E42-A1AF-F29CA5EB4C6F}"/>
              </a:ext>
            </a:extLst>
          </p:cNvPr>
          <p:cNvSpPr txBox="1"/>
          <p:nvPr/>
        </p:nvSpPr>
        <p:spPr>
          <a:xfrm>
            <a:off x="0" y="34061"/>
            <a:ext cx="3291286" cy="646331"/>
          </a:xfrm>
          <a:prstGeom prst="rect">
            <a:avLst/>
          </a:prstGeom>
          <a:noFill/>
        </p:spPr>
        <p:txBody>
          <a:bodyPr wrap="none" rtlCol="0">
            <a:spAutoFit/>
          </a:bodyPr>
          <a:lstStyle/>
          <a:p>
            <a:r>
              <a:rPr lang="en-US" altLang="zh-CN" sz="3600" dirty="0">
                <a:latin typeface="Cambria Math" panose="02040503050406030204" pitchFamily="18" charset="0"/>
                <a:ea typeface="Cambria Math" panose="02040503050406030204" pitchFamily="18" charset="0"/>
              </a:rPr>
              <a:t>Open</a:t>
            </a:r>
            <a:r>
              <a:rPr lang="zh-CN" altLang="en-US" sz="3600" dirty="0">
                <a:latin typeface="Cambria Math" panose="02040503050406030204" pitchFamily="18" charset="0"/>
                <a:ea typeface="Cambria Math" panose="02040503050406030204" pitchFamily="18" charset="0"/>
              </a:rPr>
              <a:t> </a:t>
            </a:r>
            <a:r>
              <a:rPr lang="en-US" altLang="zh-CN" sz="3600" dirty="0">
                <a:latin typeface="Cambria Math" panose="02040503050406030204" pitchFamily="18" charset="0"/>
                <a:ea typeface="Cambria Math" panose="02040503050406030204" pitchFamily="18" charset="0"/>
              </a:rPr>
              <a:t>Questions</a:t>
            </a:r>
            <a:endParaRPr lang="en-US" sz="3600" dirty="0">
              <a:latin typeface="Cambria Math" panose="02040503050406030204" pitchFamily="18" charset="0"/>
              <a:ea typeface="Cambria Math" panose="02040503050406030204" pitchFamily="18" charset="0"/>
            </a:endParaRP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61DC9AC9-41CC-2C40-9F80-A403D2E935EC}"/>
                  </a:ext>
                </a:extLst>
              </p:cNvPr>
              <p:cNvSpPr txBox="1"/>
              <p:nvPr/>
            </p:nvSpPr>
            <p:spPr>
              <a:xfrm>
                <a:off x="152400" y="1108363"/>
                <a:ext cx="11277600" cy="3046988"/>
              </a:xfrm>
              <a:prstGeom prst="rect">
                <a:avLst/>
              </a:prstGeom>
              <a:noFill/>
            </p:spPr>
            <p:txBody>
              <a:bodyPr wrap="square" rtlCol="0">
                <a:spAutoFit/>
              </a:bodyPr>
              <a:lstStyle/>
              <a:p>
                <a:pPr marL="514350" indent="-514350">
                  <a:buAutoNum type="arabicPeriod"/>
                </a:pPr>
                <a:r>
                  <a:rPr lang="en-US" altLang="zh-CN" sz="3200" dirty="0">
                    <a:latin typeface="Cambria Math" panose="02040503050406030204" pitchFamily="18" charset="0"/>
                    <a:ea typeface="Cambria Math" panose="02040503050406030204" pitchFamily="18" charset="0"/>
                  </a:rPr>
                  <a:t>Achieving</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stronger</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a:t>
                </a:r>
                <a:r>
                  <a:rPr lang="en-US" sz="3200" dirty="0">
                    <a:latin typeface="Cambria Math" panose="02040503050406030204" pitchFamily="18" charset="0"/>
                    <a:ea typeface="Cambria Math" panose="02040503050406030204" pitchFamily="18" charset="0"/>
                  </a:rPr>
                  <a:t>sequential notion of fairness</a:t>
                </a:r>
                <a:r>
                  <a:rPr lang="en-US" altLang="zh-CN" sz="3200" dirty="0">
                    <a:latin typeface="Cambria Math" panose="02040503050406030204" pitchFamily="18" charset="0"/>
                    <a:ea typeface="Cambria Math" panose="02040503050406030204" pitchFamily="18" charset="0"/>
                  </a:rPr>
                  <a:t>”</a:t>
                </a:r>
                <a:r>
                  <a:rPr 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in</a:t>
                </a:r>
                <a:r>
                  <a:rPr lang="en-US" sz="3200" dirty="0">
                    <a:latin typeface="Cambria Math" panose="02040503050406030204" pitchFamily="18" charset="0"/>
                    <a:ea typeface="Cambria Math" panose="02040503050406030204" pitchFamily="18" charset="0"/>
                  </a:rPr>
                  <a:t> </a:t>
                </a:r>
                <a14:m>
                  <m:oMath xmlns:m="http://schemas.openxmlformats.org/officeDocument/2006/math">
                    <m:r>
                      <m:rPr>
                        <m:sty m:val="p"/>
                      </m:rPr>
                      <a:rPr lang="en-US" altLang="zh-CN" sz="3200" b="0" i="0" smtClean="0">
                        <a:latin typeface="Cambria Math" panose="02040503050406030204" pitchFamily="18" charset="0"/>
                        <a:ea typeface="Cambria Math" panose="02040503050406030204" pitchFamily="18" charset="0"/>
                      </a:rPr>
                      <m:t>o</m:t>
                    </m:r>
                    <m:r>
                      <a:rPr lang="en-US" altLang="zh-CN" sz="3200" b="0" i="0" smtClean="0">
                        <a:latin typeface="Cambria Math" panose="02040503050406030204" pitchFamily="18" charset="0"/>
                        <a:ea typeface="Cambria Math" panose="02040503050406030204" pitchFamily="18" charset="0"/>
                      </a:rPr>
                      <m:t>(</m:t>
                    </m:r>
                    <m:func>
                      <m:funcPr>
                        <m:ctrlPr>
                          <a:rPr lang="zh-CN" altLang="en-US" sz="3200" b="0" i="1" smtClean="0">
                            <a:latin typeface="Cambria Math" panose="02040503050406030204" pitchFamily="18" charset="0"/>
                            <a:ea typeface="Cambria Math" panose="02040503050406030204" pitchFamily="18" charset="0"/>
                          </a:rPr>
                        </m:ctrlPr>
                      </m:funcPr>
                      <m:fName>
                        <m:r>
                          <m:rPr>
                            <m:sty m:val="p"/>
                          </m:rPr>
                          <a:rPr lang="en-US" altLang="zh-CN" sz="3200" b="0" i="0" smtClean="0">
                            <a:latin typeface="Cambria Math" panose="02040503050406030204" pitchFamily="18" charset="0"/>
                            <a:ea typeface="Cambria Math" panose="02040503050406030204" pitchFamily="18" charset="0"/>
                          </a:rPr>
                          <m:t>log</m:t>
                        </m:r>
                      </m:fName>
                      <m:e>
                        <m:func>
                          <m:funcPr>
                            <m:ctrlPr>
                              <a:rPr lang="zh-CN" altLang="en-US" sz="3200" b="0" i="1" smtClean="0">
                                <a:latin typeface="Cambria Math" panose="02040503050406030204" pitchFamily="18" charset="0"/>
                                <a:ea typeface="Cambria Math" panose="02040503050406030204" pitchFamily="18" charset="0"/>
                              </a:rPr>
                            </m:ctrlPr>
                          </m:funcPr>
                          <m:fName>
                            <m:r>
                              <m:rPr>
                                <m:sty m:val="p"/>
                              </m:rPr>
                              <a:rPr lang="en-US" altLang="zh-CN" sz="3200" b="0" i="0" smtClean="0">
                                <a:latin typeface="Cambria Math" panose="02040503050406030204" pitchFamily="18" charset="0"/>
                                <a:ea typeface="Cambria Math" panose="02040503050406030204" pitchFamily="18" charset="0"/>
                              </a:rPr>
                              <m:t>log</m:t>
                            </m:r>
                          </m:fName>
                          <m:e>
                            <m:r>
                              <a:rPr lang="en-US" altLang="zh-CN" sz="3200" b="0" i="1" smtClean="0">
                                <a:latin typeface="Cambria Math" panose="02040503050406030204" pitchFamily="18" charset="0"/>
                                <a:ea typeface="Cambria Math" panose="02040503050406030204" pitchFamily="18" charset="0"/>
                              </a:rPr>
                              <m:t>𝑛</m:t>
                            </m:r>
                          </m:e>
                        </m:func>
                      </m:e>
                    </m:func>
                    <m:r>
                      <a:rPr lang="en-US" altLang="zh-CN" sz="3200" b="0" i="1" smtClean="0">
                        <a:latin typeface="Cambria Math" panose="02040503050406030204" pitchFamily="18" charset="0"/>
                        <a:ea typeface="Cambria Math" panose="02040503050406030204" pitchFamily="18" charset="0"/>
                      </a:rPr>
                      <m:t>)</m:t>
                    </m:r>
                  </m:oMath>
                </a14:m>
                <a:r>
                  <a:rPr lang="zh-CN" altLang="en-US" sz="3200" dirty="0">
                    <a:latin typeface="Cambria Math" panose="02040503050406030204" pitchFamily="18" charset="0"/>
                    <a:ea typeface="Cambria Math" panose="02040503050406030204" pitchFamily="18" charset="0"/>
                  </a:rPr>
                  <a:t> </a:t>
                </a:r>
                <a:r>
                  <a:rPr lang="en-US" sz="3200" dirty="0">
                    <a:latin typeface="Cambria Math" panose="02040503050406030204" pitchFamily="18" charset="0"/>
                    <a:ea typeface="Cambria Math" panose="02040503050406030204" pitchFamily="18" charset="0"/>
                  </a:rPr>
                  <a:t>round.</a:t>
                </a:r>
              </a:p>
              <a:p>
                <a:pPr marL="514350" indent="-514350">
                  <a:buAutoNum type="arabicPeriod"/>
                </a:pPr>
                <a:endParaRPr lang="en-US" sz="3200" dirty="0">
                  <a:latin typeface="Cambria Math" panose="02040503050406030204" pitchFamily="18" charset="0"/>
                  <a:ea typeface="Cambria Math" panose="02040503050406030204" pitchFamily="18" charset="0"/>
                </a:endParaRPr>
              </a:p>
              <a:p>
                <a:pPr marL="514350" indent="-514350">
                  <a:buAutoNum type="arabicPeriod"/>
                </a:pPr>
                <a:r>
                  <a:rPr lang="en-US" altLang="zh-CN" sz="3200" dirty="0">
                    <a:latin typeface="Cambria Math" panose="02040503050406030204" pitchFamily="18" charset="0"/>
                    <a:ea typeface="Cambria Math" panose="02040503050406030204" pitchFamily="18" charset="0"/>
                  </a:rPr>
                  <a:t>Lower</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bound</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on</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the</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round</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complexity</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for</a:t>
                </a:r>
                <a:r>
                  <a:rPr lang="zh-CN" altLang="en-US" sz="3200" dirty="0">
                    <a:latin typeface="Cambria Math" panose="02040503050406030204" pitchFamily="18" charset="0"/>
                    <a:ea typeface="Cambria Math" panose="02040503050406030204" pitchFamily="18" charset="0"/>
                  </a:rPr>
                  <a:t> </a:t>
                </a:r>
                <a14:m>
                  <m:oMath xmlns:m="http://schemas.openxmlformats.org/officeDocument/2006/math">
                    <m:r>
                      <a:rPr lang="en-US" altLang="zh-CN" sz="3200" b="0" i="0" smtClean="0">
                        <a:latin typeface="Cambria Math" panose="02040503050406030204" pitchFamily="18" charset="0"/>
                        <a:ea typeface="Cambria Math" panose="02040503050406030204" pitchFamily="18" charset="0"/>
                      </a:rPr>
                      <m:t>(</m:t>
                    </m:r>
                    <m:r>
                      <a:rPr lang="en-US" altLang="zh-CN" sz="3200" b="0" i="1" smtClean="0">
                        <a:latin typeface="Cambria Math" panose="02040503050406030204" pitchFamily="18" charset="0"/>
                        <a:ea typeface="Cambria Math" panose="02040503050406030204" pitchFamily="18" charset="0"/>
                      </a:rPr>
                      <m:t>1−</m:t>
                    </m:r>
                    <m:r>
                      <a:rPr lang="en-US" altLang="zh-CN" sz="3200" b="0" i="1" smtClean="0">
                        <a:latin typeface="Cambria Math" panose="02040503050406030204" pitchFamily="18" charset="0"/>
                        <a:ea typeface="Cambria Math" panose="02040503050406030204" pitchFamily="18" charset="0"/>
                      </a:rPr>
                      <m:t>𝜖</m:t>
                    </m:r>
                    <m:r>
                      <a:rPr lang="en-US" altLang="zh-CN" sz="3200" b="0" i="1" smtClean="0">
                        <a:latin typeface="Cambria Math" panose="02040503050406030204" pitchFamily="18" charset="0"/>
                        <a:ea typeface="Cambria Math" panose="02040503050406030204" pitchFamily="18" charset="0"/>
                      </a:rPr>
                      <m:t>)</m:t>
                    </m:r>
                  </m:oMath>
                </a14:m>
                <a:r>
                  <a:rPr lang="en-US" altLang="zh-CN" sz="3200" dirty="0">
                    <a:latin typeface="Cambria Math" panose="02040503050406030204" pitchFamily="18" charset="0"/>
                    <a:ea typeface="Cambria Math" panose="02040503050406030204" pitchFamily="18" charset="0"/>
                  </a:rPr>
                  <a:t>-fairness.</a:t>
                </a:r>
              </a:p>
              <a:p>
                <a:pPr marL="514350" indent="-514350">
                  <a:buAutoNum type="arabicPeriod"/>
                </a:pPr>
                <a:endParaRPr lang="en-US" altLang="zh-CN" sz="3200" dirty="0">
                  <a:latin typeface="Cambria Math" panose="02040503050406030204" pitchFamily="18" charset="0"/>
                  <a:ea typeface="Cambria Math" panose="02040503050406030204" pitchFamily="18" charset="0"/>
                </a:endParaRPr>
              </a:p>
              <a:p>
                <a:pPr marL="514350" indent="-514350">
                  <a:buAutoNum type="arabicPeriod"/>
                </a:pPr>
                <a:r>
                  <a:rPr lang="en-US" altLang="zh-CN" sz="3200" dirty="0">
                    <a:latin typeface="Cambria Math" panose="02040503050406030204" pitchFamily="18" charset="0"/>
                    <a:ea typeface="Cambria Math" panose="02040503050406030204" pitchFamily="18" charset="0"/>
                  </a:rPr>
                  <a:t>Practical</a:t>
                </a:r>
                <a:r>
                  <a:rPr lang="zh-CN" altLang="en-US" sz="3200" dirty="0">
                    <a:latin typeface="Cambria Math" panose="02040503050406030204" pitchFamily="18" charset="0"/>
                    <a:ea typeface="Cambria Math" panose="02040503050406030204" pitchFamily="18" charset="0"/>
                  </a:rPr>
                  <a:t> </a:t>
                </a:r>
                <a:r>
                  <a:rPr lang="en-US" altLang="zh-CN" sz="3200" dirty="0">
                    <a:latin typeface="Cambria Math" panose="02040503050406030204" pitchFamily="18" charset="0"/>
                    <a:ea typeface="Cambria Math" panose="02040503050406030204" pitchFamily="18" charset="0"/>
                  </a:rPr>
                  <a:t>variants.</a:t>
                </a:r>
                <a:endParaRPr lang="en-US" sz="3200" dirty="0">
                  <a:latin typeface="Cambria Math" panose="02040503050406030204" pitchFamily="18" charset="0"/>
                  <a:ea typeface="Cambria Math" panose="02040503050406030204" pitchFamily="18" charset="0"/>
                </a:endParaRPr>
              </a:p>
            </p:txBody>
          </p:sp>
        </mc:Choice>
        <mc:Fallback>
          <p:sp>
            <p:nvSpPr>
              <p:cNvPr id="4" name="TextBox 3">
                <a:extLst>
                  <a:ext uri="{FF2B5EF4-FFF2-40B4-BE49-F238E27FC236}">
                    <a16:creationId xmlns:a16="http://schemas.microsoft.com/office/drawing/2014/main" id="{61DC9AC9-41CC-2C40-9F80-A403D2E935EC}"/>
                  </a:ext>
                </a:extLst>
              </p:cNvPr>
              <p:cNvSpPr txBox="1">
                <a:spLocks noRot="1" noChangeAspect="1" noMove="1" noResize="1" noEditPoints="1" noAdjustHandles="1" noChangeArrowheads="1" noChangeShapeType="1" noTextEdit="1"/>
              </p:cNvSpPr>
              <p:nvPr/>
            </p:nvSpPr>
            <p:spPr>
              <a:xfrm>
                <a:off x="152400" y="1108363"/>
                <a:ext cx="11277600" cy="3046988"/>
              </a:xfrm>
              <a:prstGeom prst="rect">
                <a:avLst/>
              </a:prstGeom>
              <a:blipFill>
                <a:blip r:embed="rId3"/>
                <a:stretch>
                  <a:fillRect l="-1126" t="-2075" b="-5809"/>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3C84C359-9A58-3F42-8DD2-CCE7906CB072}"/>
              </a:ext>
            </a:extLst>
          </p:cNvPr>
          <p:cNvCxnSpPr>
            <a:cxnSpLocks/>
          </p:cNvCxnSpPr>
          <p:nvPr/>
        </p:nvCxnSpPr>
        <p:spPr>
          <a:xfrm>
            <a:off x="0" y="722493"/>
            <a:ext cx="10072255" cy="0"/>
          </a:xfrm>
          <a:prstGeom prst="line">
            <a:avLst/>
          </a:prstGeom>
          <a:ln w="28575">
            <a:solidFill>
              <a:srgbClr val="E7C5B5"/>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3C64E1F-82E4-8940-A113-F9880069E223}"/>
              </a:ext>
            </a:extLst>
          </p:cNvPr>
          <p:cNvSpPr txBox="1"/>
          <p:nvPr/>
        </p:nvSpPr>
        <p:spPr>
          <a:xfrm>
            <a:off x="2294336" y="4541220"/>
            <a:ext cx="6744346" cy="1015663"/>
          </a:xfrm>
          <a:prstGeom prst="rect">
            <a:avLst/>
          </a:prstGeom>
          <a:noFill/>
        </p:spPr>
        <p:txBody>
          <a:bodyPr wrap="square" rtlCol="0">
            <a:spAutoFit/>
          </a:bodyPr>
          <a:lstStyle/>
          <a:p>
            <a:pPr algn="ctr"/>
            <a:r>
              <a:rPr lang="en-US" altLang="zh-CN" sz="6000" dirty="0">
                <a:solidFill>
                  <a:srgbClr val="DE907C"/>
                </a:solidFill>
                <a:latin typeface="Cambria Math" panose="02040503050406030204" pitchFamily="18" charset="0"/>
                <a:ea typeface="Cambria Math" panose="02040503050406030204" pitchFamily="18" charset="0"/>
              </a:rPr>
              <a:t>Thank</a:t>
            </a:r>
            <a:r>
              <a:rPr lang="zh-CN" altLang="en-US" sz="6000" dirty="0">
                <a:solidFill>
                  <a:srgbClr val="DE907C"/>
                </a:solidFill>
                <a:latin typeface="Cambria Math" panose="02040503050406030204" pitchFamily="18" charset="0"/>
                <a:ea typeface="Cambria Math" panose="02040503050406030204" pitchFamily="18" charset="0"/>
              </a:rPr>
              <a:t> </a:t>
            </a:r>
            <a:r>
              <a:rPr lang="en-US" altLang="zh-CN" sz="6000" dirty="0">
                <a:solidFill>
                  <a:srgbClr val="DE907C"/>
                </a:solidFill>
                <a:latin typeface="Cambria Math" panose="02040503050406030204" pitchFamily="18" charset="0"/>
                <a:ea typeface="Cambria Math" panose="02040503050406030204" pitchFamily="18" charset="0"/>
              </a:rPr>
              <a:t>you!</a:t>
            </a:r>
          </a:p>
        </p:txBody>
      </p:sp>
      <p:sp>
        <p:nvSpPr>
          <p:cNvPr id="8" name="Rectangle 7">
            <a:extLst>
              <a:ext uri="{FF2B5EF4-FFF2-40B4-BE49-F238E27FC236}">
                <a16:creationId xmlns:a16="http://schemas.microsoft.com/office/drawing/2014/main" id="{C2F738EC-F81F-BF46-86D4-048EEB3530CC}"/>
              </a:ext>
            </a:extLst>
          </p:cNvPr>
          <p:cNvSpPr/>
          <p:nvPr/>
        </p:nvSpPr>
        <p:spPr>
          <a:xfrm>
            <a:off x="4114800" y="5556883"/>
            <a:ext cx="3352800" cy="830997"/>
          </a:xfrm>
          <a:prstGeom prst="rect">
            <a:avLst/>
          </a:prstGeom>
        </p:spPr>
        <p:txBody>
          <a:bodyPr wrap="square">
            <a:spAutoFit/>
          </a:bodyPr>
          <a:lstStyle/>
          <a:p>
            <a:r>
              <a:rPr lang="en-US" altLang="zh-CN" sz="2400" dirty="0" err="1">
                <a:latin typeface="Cambria Math" panose="02040503050406030204" pitchFamily="18" charset="0"/>
                <a:ea typeface="Cambria Math" panose="02040503050406030204" pitchFamily="18" charset="0"/>
              </a:rPr>
              <a:t>eprint</a:t>
            </a:r>
            <a:r>
              <a:rPr lang="en-US" altLang="zh-CN" sz="2400" dirty="0">
                <a:latin typeface="Cambria Math" panose="02040503050406030204" pitchFamily="18" charset="0"/>
                <a:ea typeface="Cambria Math" panose="02040503050406030204" pitchFamily="18" charset="0"/>
              </a:rPr>
              <a:t>:</a:t>
            </a:r>
            <a:r>
              <a:rPr lang="zh-CN" altLang="en-US" sz="2400" dirty="0">
                <a:latin typeface="Cambria Math" panose="02040503050406030204" pitchFamily="18" charset="0"/>
                <a:ea typeface="Cambria Math" panose="02040503050406030204" pitchFamily="18" charset="0"/>
              </a:rPr>
              <a:t> </a:t>
            </a:r>
            <a:r>
              <a:rPr lang="en-US" altLang="zh-CN" sz="2400" dirty="0">
                <a:latin typeface="Cambria Math" panose="02040503050406030204" pitchFamily="18" charset="0"/>
                <a:ea typeface="Cambria Math" panose="02040503050406030204" pitchFamily="18" charset="0"/>
              </a:rPr>
              <a:t>2022/791</a:t>
            </a:r>
          </a:p>
          <a:p>
            <a:r>
              <a:rPr lang="en-US" altLang="zh-CN" sz="2400" dirty="0">
                <a:latin typeface="Cambria Math" panose="02040503050406030204" pitchFamily="18" charset="0"/>
                <a:ea typeface="Cambria Math" panose="02040503050406030204" pitchFamily="18" charset="0"/>
              </a:rPr>
              <a:t>kew2@andrew.cmu.edu</a:t>
            </a:r>
          </a:p>
        </p:txBody>
      </p:sp>
    </p:spTree>
    <p:extLst>
      <p:ext uri="{BB962C8B-B14F-4D97-AF65-F5344CB8AC3E}">
        <p14:creationId xmlns:p14="http://schemas.microsoft.com/office/powerpoint/2010/main" val="2275380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15338</TotalTime>
  <Words>3938</Words>
  <Application>Microsoft Macintosh PowerPoint</Application>
  <PresentationFormat>Widescreen</PresentationFormat>
  <Paragraphs>370</Paragraphs>
  <Slides>51</Slides>
  <Notes>51</Notes>
  <HiddenSlides>6</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Arial</vt:lpstr>
      <vt:lpstr>Calibri</vt:lpstr>
      <vt:lpstr>Calibri Light</vt:lpstr>
      <vt:lpstr>Cambria Math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 Wu</dc:creator>
  <cp:lastModifiedBy>Ke Wu</cp:lastModifiedBy>
  <cp:revision>42</cp:revision>
  <dcterms:created xsi:type="dcterms:W3CDTF">2022-05-25T05:31:54Z</dcterms:created>
  <dcterms:modified xsi:type="dcterms:W3CDTF">2022-08-17T17:55:01Z</dcterms:modified>
</cp:coreProperties>
</file>